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Montserrat"/>
      <p:regular r:id="rId45"/>
      <p:bold r:id="rId46"/>
      <p:italic r:id="rId47"/>
      <p:boldItalic r:id="rId48"/>
    </p:embeddedFont>
    <p:embeddedFont>
      <p:font typeface="Bebas Neue"/>
      <p:regular r:id="rId49"/>
    </p:embeddedFont>
    <p:embeddedFont>
      <p:font typeface="Barlow Medium"/>
      <p:regular r:id="rId50"/>
      <p:bold r:id="rId51"/>
      <p:italic r:id="rId52"/>
      <p:boldItalic r:id="rId53"/>
    </p:embeddedFont>
    <p:embeddedFont>
      <p:font typeface="Barlow Light"/>
      <p:regular r:id="rId54"/>
      <p:bold r:id="rId55"/>
      <p:italic r:id="rId56"/>
      <p:boldItalic r:id="rId57"/>
    </p:embeddedFont>
    <p:embeddedFont>
      <p:font typeface="Barlow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6EC5275-DAFC-4D1D-BB08-226AE4820BEA}">
  <a:tblStyle styleId="{26EC5275-DAFC-4D1D-BB08-226AE4820B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7D29FD1-D880-4DB6-BB14-3170E5B727E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Bebas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Barlow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Barlow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arlowMedium-bold.fntdata"/><Relationship Id="rId50" Type="http://schemas.openxmlformats.org/officeDocument/2006/relationships/font" Target="fonts/BarlowMedium-regular.fntdata"/><Relationship Id="rId53" Type="http://schemas.openxmlformats.org/officeDocument/2006/relationships/font" Target="fonts/BarlowMedium-boldItalic.fntdata"/><Relationship Id="rId52" Type="http://schemas.openxmlformats.org/officeDocument/2006/relationships/font" Target="fonts/BarlowMedium-italic.fntdata"/><Relationship Id="rId11" Type="http://schemas.openxmlformats.org/officeDocument/2006/relationships/slide" Target="slides/slide6.xml"/><Relationship Id="rId55" Type="http://schemas.openxmlformats.org/officeDocument/2006/relationships/font" Target="fonts/BarlowLight-bold.fntdata"/><Relationship Id="rId10" Type="http://schemas.openxmlformats.org/officeDocument/2006/relationships/slide" Target="slides/slide5.xml"/><Relationship Id="rId54" Type="http://schemas.openxmlformats.org/officeDocument/2006/relationships/font" Target="fonts/BarlowLight-regular.fntdata"/><Relationship Id="rId13" Type="http://schemas.openxmlformats.org/officeDocument/2006/relationships/slide" Target="slides/slide8.xml"/><Relationship Id="rId57" Type="http://schemas.openxmlformats.org/officeDocument/2006/relationships/font" Target="fonts/BarlowLight-boldItalic.fntdata"/><Relationship Id="rId12" Type="http://schemas.openxmlformats.org/officeDocument/2006/relationships/slide" Target="slides/slide7.xml"/><Relationship Id="rId56" Type="http://schemas.openxmlformats.org/officeDocument/2006/relationships/font" Target="fonts/BarlowLight-italic.fntdata"/><Relationship Id="rId15" Type="http://schemas.openxmlformats.org/officeDocument/2006/relationships/slide" Target="slides/slide10.xml"/><Relationship Id="rId59" Type="http://schemas.openxmlformats.org/officeDocument/2006/relationships/font" Target="fonts/Barlow-bold.fntdata"/><Relationship Id="rId14" Type="http://schemas.openxmlformats.org/officeDocument/2006/relationships/slide" Target="slides/slide9.xml"/><Relationship Id="rId58" Type="http://schemas.openxmlformats.org/officeDocument/2006/relationships/font" Target="fonts/Barlow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b2f7c811e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b2f7c811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b2f7c811ed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b2f7c811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b2f7c811ed_0_4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b2f7c811ed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b2f7c811ed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b2f7c811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b2f7c811ed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b2f7c811e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b2f7c811ed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b2f7c811e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b2f7c811ed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b2f7c811e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b2f7c811ed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b2f7c811e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b2f7c811ed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b2f7c811e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b2f7c811ed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b2f7c811e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5694cd56_0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35694cd56_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77ac4a4f4f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77ac4a4f4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41a98d525d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41a98d5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26700" y="620225"/>
            <a:ext cx="5693400" cy="1958400"/>
          </a:xfrm>
          <a:prstGeom prst="rect">
            <a:avLst/>
          </a:prstGeom>
          <a:effectLst>
            <a:outerShdw blurRad="28575" rotWithShape="0" algn="bl" dir="2700000" dist="19050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lt1"/>
            </a:gs>
            <a:gs pos="50000">
              <a:schemeClr val="accent1"/>
            </a:gs>
            <a:gs pos="100000">
              <a:schemeClr val="accent2"/>
            </a:gs>
          </a:gsLst>
          <a:path path="circle">
            <a:fillToRect r="100%" t="100%"/>
          </a:path>
          <a:tileRect b="-100%" l="-100%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26700" y="620225"/>
            <a:ext cx="7433400" cy="72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26700" y="1419727"/>
            <a:ext cx="74334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3"/>
            </a:gs>
            <a:gs pos="100000">
              <a:schemeClr val="dk1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007700" y="971525"/>
            <a:ext cx="6117300" cy="34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▸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457200" lvl="1" marL="9144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457200" lvl="2" marL="1371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457200" lvl="3" marL="1828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457200" lvl="4" marL="22860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457200" lvl="5" marL="2743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457200" lvl="6" marL="32004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457200" lvl="7" marL="3657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457200" lvl="8" marL="41148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531375" y="607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“</a:t>
            </a:r>
            <a:endParaRPr sz="96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/>
          <p:nvPr/>
        </p:nvSpPr>
        <p:spPr>
          <a:xfrm rot="5400000">
            <a:off x="728100" y="-727950"/>
            <a:ext cx="1877700" cy="3333600"/>
          </a:xfrm>
          <a:prstGeom prst="rtTriangle">
            <a:avLst/>
          </a:prstGeom>
          <a:gradFill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855300" y="1576550"/>
            <a:ext cx="7440300" cy="28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indent="-381000" lvl="1" marL="914400" rtl="0"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 rtl="0"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3pPr>
            <a:lvl4pPr indent="-381000" lvl="3" marL="18288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/>
          <p:nvPr/>
        </p:nvSpPr>
        <p:spPr>
          <a:xfrm rot="5400000">
            <a:off x="728100" y="-727950"/>
            <a:ext cx="1877700" cy="3333600"/>
          </a:xfrm>
          <a:prstGeom prst="rtTriangle">
            <a:avLst/>
          </a:prstGeom>
          <a:gradFill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855275" y="1576550"/>
            <a:ext cx="3473100" cy="309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815599" y="1576550"/>
            <a:ext cx="3473100" cy="309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 rot="5400000">
            <a:off x="728100" y="-727950"/>
            <a:ext cx="1877700" cy="3333600"/>
          </a:xfrm>
          <a:prstGeom prst="rtTriangle">
            <a:avLst/>
          </a:prstGeom>
          <a:gradFill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855300" y="1576550"/>
            <a:ext cx="2315700" cy="309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3414200" y="1576550"/>
            <a:ext cx="2315700" cy="309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5973099" y="1576550"/>
            <a:ext cx="2315700" cy="309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/>
          <p:nvPr/>
        </p:nvSpPr>
        <p:spPr>
          <a:xfrm rot="5400000">
            <a:off x="728100" y="-727950"/>
            <a:ext cx="1877700" cy="3333600"/>
          </a:xfrm>
          <a:prstGeom prst="rtTriangle">
            <a:avLst/>
          </a:prstGeom>
          <a:gradFill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2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855300" y="4406300"/>
            <a:ext cx="74334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9"/>
          <p:cNvSpPr/>
          <p:nvPr/>
        </p:nvSpPr>
        <p:spPr>
          <a:xfrm rot="5400000">
            <a:off x="390600" y="-390600"/>
            <a:ext cx="1005900" cy="17871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/>
          <p:nvPr/>
        </p:nvSpPr>
        <p:spPr>
          <a:xfrm rot="5400000">
            <a:off x="390600" y="-390600"/>
            <a:ext cx="1005900" cy="1787100"/>
          </a:xfrm>
          <a:prstGeom prst="rtTriangle">
            <a:avLst/>
          </a:prstGeom>
          <a:gradFill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0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5300" y="1576550"/>
            <a:ext cx="74403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 Light"/>
              <a:buChar char="▸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810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810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810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810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810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810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810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810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Barlow Light"/>
              <a:buChar char="■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5.xml"/><Relationship Id="rId4" Type="http://schemas.openxmlformats.org/officeDocument/2006/relationships/hyperlink" Target="http://www.slidescarnival.com/help-use-presentation-template" TargetMode="External"/><Relationship Id="rId5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://unsplash.com/&amp;utm_source=slidescarniva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fonts.google.com/specimen/Bebas+Neue" TargetMode="External"/><Relationship Id="rId4" Type="http://schemas.openxmlformats.org/officeDocument/2006/relationships/hyperlink" Target="https://fonts.google.com/specimen/Barlow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jpg"/><Relationship Id="rId4" Type="http://schemas.openxmlformats.org/officeDocument/2006/relationships/image" Target="../media/image7.jpg"/><Relationship Id="rId5" Type="http://schemas.openxmlformats.org/officeDocument/2006/relationships/image" Target="../media/image5.jpg"/><Relationship Id="rId6" Type="http://schemas.openxmlformats.org/officeDocument/2006/relationships/image" Target="../media/image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twitter.com/googledocs/status/730087240156643328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ctrTitle"/>
          </p:nvPr>
        </p:nvSpPr>
        <p:spPr>
          <a:xfrm>
            <a:off x="626700" y="620225"/>
            <a:ext cx="5693400" cy="195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Presentation Title</a:t>
            </a:r>
            <a:endParaRPr/>
          </a:p>
        </p:txBody>
      </p:sp>
      <p:grpSp>
        <p:nvGrpSpPr>
          <p:cNvPr id="67" name="Google Shape;67;p11"/>
          <p:cNvGrpSpPr/>
          <p:nvPr/>
        </p:nvGrpSpPr>
        <p:grpSpPr>
          <a:xfrm>
            <a:off x="7224968" y="2399173"/>
            <a:ext cx="1309477" cy="2134696"/>
            <a:chOff x="6730350" y="2315900"/>
            <a:chExt cx="257700" cy="420100"/>
          </a:xfrm>
        </p:grpSpPr>
        <p:sp>
          <p:nvSpPr>
            <p:cNvPr id="68" name="Google Shape;68;p11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" name="Google Shape;69;p11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" name="Google Shape;70;p11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" name="Google Shape;71;p11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75" name="Google Shape;175;p20"/>
          <p:cNvSpPr txBox="1"/>
          <p:nvPr>
            <p:ph idx="1" type="body"/>
          </p:nvPr>
        </p:nvSpPr>
        <p:spPr>
          <a:xfrm>
            <a:off x="855300" y="1424150"/>
            <a:ext cx="3834600" cy="13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sp>
        <p:nvSpPr>
          <p:cNvPr id="176" name="Google Shape;176;p2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7" name="Google Shape;177;p20"/>
          <p:cNvGrpSpPr/>
          <p:nvPr/>
        </p:nvGrpSpPr>
        <p:grpSpPr>
          <a:xfrm>
            <a:off x="245417" y="749035"/>
            <a:ext cx="476086" cy="396287"/>
            <a:chOff x="1244325" y="314425"/>
            <a:chExt cx="444525" cy="370050"/>
          </a:xfrm>
        </p:grpSpPr>
        <p:sp>
          <p:nvSpPr>
            <p:cNvPr id="178" name="Google Shape;178;p20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-75" y="-198"/>
            <a:ext cx="9144000" cy="5143800"/>
          </a:xfrm>
          <a:prstGeom prst="triangle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398100" y="339350"/>
            <a:ext cx="4556100" cy="943200"/>
          </a:xfrm>
          <a:prstGeom prst="rect">
            <a:avLst/>
          </a:prstGeom>
          <a:effectLst>
            <a:outerShdw blurRad="28575" rotWithShape="0" algn="bl" dir="2700000" dist="19050">
              <a:schemeClr val="dk1">
                <a:alpha val="3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</a:rPr>
              <a:t>Want big impact?</a:t>
            </a:r>
            <a:endParaRPr b="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 big image.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6" name="Google Shape;186;p2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92" name="Google Shape;192;p2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3" name="Google Shape;193;p22"/>
          <p:cNvGrpSpPr/>
          <p:nvPr/>
        </p:nvGrpSpPr>
        <p:grpSpPr>
          <a:xfrm>
            <a:off x="5961825" y="2944610"/>
            <a:ext cx="2469661" cy="1384500"/>
            <a:chOff x="6038025" y="2598925"/>
            <a:chExt cx="2469661" cy="1384500"/>
          </a:xfrm>
        </p:grpSpPr>
        <p:cxnSp>
          <p:nvCxnSpPr>
            <p:cNvPr id="194" name="Google Shape;194;p22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5" name="Google Shape;195;p22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b="1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2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3</a:t>
              </a:r>
              <a:endParaRPr sz="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98" name="Google Shape;198;p22"/>
          <p:cNvGrpSpPr/>
          <p:nvPr/>
        </p:nvGrpSpPr>
        <p:grpSpPr>
          <a:xfrm>
            <a:off x="560121" y="2172128"/>
            <a:ext cx="2994729" cy="1384500"/>
            <a:chOff x="636321" y="1844098"/>
            <a:chExt cx="2994729" cy="1384500"/>
          </a:xfrm>
        </p:grpSpPr>
        <p:sp>
          <p:nvSpPr>
            <p:cNvPr id="199" name="Google Shape;199;p22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b="1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200" name="Google Shape;200;p22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1" name="Google Shape;201;p22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2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2</a:t>
              </a:r>
              <a:endParaRPr sz="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203" name="Google Shape;203;p22"/>
          <p:cNvGrpSpPr/>
          <p:nvPr/>
        </p:nvGrpSpPr>
        <p:grpSpPr>
          <a:xfrm>
            <a:off x="4831900" y="1270945"/>
            <a:ext cx="3599586" cy="1384500"/>
            <a:chOff x="4908100" y="889950"/>
            <a:chExt cx="3599586" cy="1384500"/>
          </a:xfrm>
        </p:grpSpPr>
        <p:cxnSp>
          <p:nvCxnSpPr>
            <p:cNvPr id="204" name="Google Shape;204;p22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5" name="Google Shape;205;p22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b="1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2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1</a:t>
              </a:r>
              <a:endParaRPr sz="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208" name="Google Shape;208;p22"/>
          <p:cNvGrpSpPr/>
          <p:nvPr/>
        </p:nvGrpSpPr>
        <p:grpSpPr>
          <a:xfrm>
            <a:off x="2738394" y="1479150"/>
            <a:ext cx="3514811" cy="3252003"/>
            <a:chOff x="2991269" y="1153325"/>
            <a:chExt cx="3514811" cy="3252003"/>
          </a:xfrm>
        </p:grpSpPr>
        <p:sp>
          <p:nvSpPr>
            <p:cNvPr id="209" name="Google Shape;209;p22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10" name="Google Shape;210;p22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11" name="Google Shape;211;p22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12" name="Google Shape;212;p22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13" name="Google Shape;213;p22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214" name="Google Shape;214;p22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215" name="Google Shape;215;p22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6" name="Google Shape;216;p22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217" name="Google Shape;217;p22"/>
          <p:cNvGrpSpPr/>
          <p:nvPr/>
        </p:nvGrpSpPr>
        <p:grpSpPr>
          <a:xfrm>
            <a:off x="259022" y="538300"/>
            <a:ext cx="367686" cy="599441"/>
            <a:chOff x="6730350" y="2315900"/>
            <a:chExt cx="257700" cy="420100"/>
          </a:xfrm>
        </p:grpSpPr>
        <p:sp>
          <p:nvSpPr>
            <p:cNvPr id="218" name="Google Shape;218;p22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23" name="Google Shape;223;p22"/>
          <p:cNvGrpSpPr/>
          <p:nvPr/>
        </p:nvGrpSpPr>
        <p:grpSpPr>
          <a:xfrm>
            <a:off x="2738394" y="1479150"/>
            <a:ext cx="1761300" cy="3252003"/>
            <a:chOff x="2991269" y="1153325"/>
            <a:chExt cx="1761300" cy="3252003"/>
          </a:xfrm>
        </p:grpSpPr>
        <p:sp>
          <p:nvSpPr>
            <p:cNvPr id="224" name="Google Shape;224;p22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1A2A30">
                <a:alpha val="12850"/>
              </a:srgbClr>
            </a:solidFill>
            <a:ln>
              <a:noFill/>
            </a:ln>
          </p:spPr>
        </p:sp>
        <p:sp>
          <p:nvSpPr>
            <p:cNvPr id="225" name="Google Shape;225;p22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1A2A30">
                <a:alpha val="12850"/>
              </a:srgbClr>
            </a:solidFill>
            <a:ln>
              <a:noFill/>
            </a:ln>
          </p:spPr>
        </p:sp>
        <p:sp>
          <p:nvSpPr>
            <p:cNvPr id="226" name="Google Shape;226;p22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1A2A30">
                <a:alpha val="12850"/>
              </a:srgbClr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32" name="Google Shape;232;p23"/>
          <p:cNvGraphicFramePr/>
          <p:nvPr/>
        </p:nvGraphicFramePr>
        <p:xfrm>
          <a:off x="8553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{26EC5275-DAFC-4D1D-BB08-226AE4820BEA}</a:tableStyleId>
              </a:tblPr>
              <a:tblGrid>
                <a:gridCol w="1858350"/>
                <a:gridCol w="1858350"/>
                <a:gridCol w="1858350"/>
                <a:gridCol w="1858350"/>
              </a:tblGrid>
              <a:tr h="42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2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sz="2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2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sz="2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sz="2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2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2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sz="2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sz="2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3" name="Google Shape;233;p2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4" name="Google Shape;234;p23"/>
          <p:cNvGrpSpPr/>
          <p:nvPr/>
        </p:nvGrpSpPr>
        <p:grpSpPr>
          <a:xfrm>
            <a:off x="259022" y="538300"/>
            <a:ext cx="367686" cy="599441"/>
            <a:chOff x="6730350" y="2315900"/>
            <a:chExt cx="257700" cy="420100"/>
          </a:xfrm>
        </p:grpSpPr>
        <p:sp>
          <p:nvSpPr>
            <p:cNvPr id="235" name="Google Shape;235;p23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dk1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/>
          <p:nvPr/>
        </p:nvSpPr>
        <p:spPr>
          <a:xfrm>
            <a:off x="702900" y="759809"/>
            <a:ext cx="8171736" cy="389283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8575" rotWithShape="0" algn="bl" dir="27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4"/>
          <p:cNvSpPr txBox="1"/>
          <p:nvPr>
            <p:ph type="title"/>
          </p:nvPr>
        </p:nvSpPr>
        <p:spPr>
          <a:xfrm>
            <a:off x="855300" y="531200"/>
            <a:ext cx="744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2188406" y="1746754"/>
            <a:ext cx="680100" cy="202500"/>
          </a:xfrm>
          <a:prstGeom prst="wedgeRectCallout">
            <a:avLst>
              <a:gd fmla="val -21428" name="adj1"/>
              <a:gd fmla="val 84287" name="adj2"/>
            </a:avLst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our office</a:t>
            </a:r>
            <a:endParaRPr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7" name="Google Shape;247;p2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24"/>
          <p:cNvSpPr txBox="1"/>
          <p:nvPr>
            <p:ph idx="4294967295" type="body"/>
          </p:nvPr>
        </p:nvSpPr>
        <p:spPr>
          <a:xfrm>
            <a:off x="855300" y="4756975"/>
            <a:ext cx="7440300" cy="20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2"/>
                </a:solidFill>
              </a:rPr>
              <a:t>Find more maps at </a:t>
            </a:r>
            <a:r>
              <a:rPr lang="en" sz="900" u="sng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900">
              <a:solidFill>
                <a:schemeClr val="accent2"/>
              </a:solidFill>
            </a:endParaRPr>
          </a:p>
        </p:txBody>
      </p:sp>
      <p:grpSp>
        <p:nvGrpSpPr>
          <p:cNvPr id="249" name="Google Shape;249;p24"/>
          <p:cNvGrpSpPr/>
          <p:nvPr/>
        </p:nvGrpSpPr>
        <p:grpSpPr>
          <a:xfrm>
            <a:off x="280331" y="259521"/>
            <a:ext cx="479187" cy="566545"/>
            <a:chOff x="4636075" y="261925"/>
            <a:chExt cx="401800" cy="475050"/>
          </a:xfrm>
        </p:grpSpPr>
        <p:sp>
          <p:nvSpPr>
            <p:cNvPr id="250" name="Google Shape;250;p24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54" name="Google Shape;254;p24"/>
          <p:cNvSpPr/>
          <p:nvPr/>
        </p:nvSpPr>
        <p:spPr>
          <a:xfrm rot="8100000">
            <a:off x="1327368" y="1934564"/>
            <a:ext cx="160372" cy="160372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" rotWithShape="0" algn="bl" dir="27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5" name="Google Shape;255;p24"/>
          <p:cNvSpPr/>
          <p:nvPr/>
        </p:nvSpPr>
        <p:spPr>
          <a:xfrm rot="8100000">
            <a:off x="2967468" y="3648039"/>
            <a:ext cx="160372" cy="160372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" rotWithShape="0" algn="bl" dir="27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6" name="Google Shape;256;p24"/>
          <p:cNvSpPr/>
          <p:nvPr/>
        </p:nvSpPr>
        <p:spPr>
          <a:xfrm rot="8100000">
            <a:off x="4060493" y="1707764"/>
            <a:ext cx="160372" cy="160372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" rotWithShape="0" algn="bl" dir="27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" name="Google Shape;257;p24"/>
          <p:cNvSpPr/>
          <p:nvPr/>
        </p:nvSpPr>
        <p:spPr>
          <a:xfrm rot="8100000">
            <a:off x="4753268" y="3874839"/>
            <a:ext cx="160372" cy="160372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" rotWithShape="0" algn="bl" dir="27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8" name="Google Shape;258;p24"/>
          <p:cNvSpPr/>
          <p:nvPr/>
        </p:nvSpPr>
        <p:spPr>
          <a:xfrm rot="8100000">
            <a:off x="6907018" y="2230614"/>
            <a:ext cx="160372" cy="160372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" rotWithShape="0" algn="bl" dir="27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9" name="Google Shape;259;p24"/>
          <p:cNvSpPr/>
          <p:nvPr/>
        </p:nvSpPr>
        <p:spPr>
          <a:xfrm rot="8100000">
            <a:off x="7573093" y="3924064"/>
            <a:ext cx="160372" cy="160372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" rotWithShape="0" algn="bl" dir="27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/>
          <p:nvPr>
            <p:ph idx="4294967295" type="ctrTitle"/>
          </p:nvPr>
        </p:nvSpPr>
        <p:spPr>
          <a:xfrm>
            <a:off x="855300" y="1545325"/>
            <a:ext cx="7433400" cy="1562400"/>
          </a:xfrm>
          <a:prstGeom prst="rect">
            <a:avLst/>
          </a:prstGeom>
          <a:effectLst>
            <a:outerShdw blurRad="28575" rotWithShape="0" algn="bl" dir="2700000" dist="19050">
              <a:schemeClr val="dk1">
                <a:alpha val="20000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lt1"/>
                </a:solidFill>
              </a:rPr>
              <a:t>89,526,124</a:t>
            </a:r>
            <a:endParaRPr sz="12000">
              <a:solidFill>
                <a:schemeClr val="lt1"/>
              </a:solidFill>
            </a:endParaRPr>
          </a:p>
        </p:txBody>
      </p:sp>
      <p:sp>
        <p:nvSpPr>
          <p:cNvPr id="265" name="Google Shape;265;p25"/>
          <p:cNvSpPr txBox="1"/>
          <p:nvPr>
            <p:ph idx="4294967295" type="subTitle"/>
          </p:nvPr>
        </p:nvSpPr>
        <p:spPr>
          <a:xfrm>
            <a:off x="855300" y="3204577"/>
            <a:ext cx="74334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</a:rPr>
              <a:t>Whoa! That’s a big number, aren’t you proud?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6" name="Google Shape;266;p2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/>
          <p:nvPr>
            <p:ph idx="4294967295" type="ctrTitle"/>
          </p:nvPr>
        </p:nvSpPr>
        <p:spPr>
          <a:xfrm>
            <a:off x="855300" y="648000"/>
            <a:ext cx="74334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89,526,124$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272" name="Google Shape;272;p26"/>
          <p:cNvSpPr txBox="1"/>
          <p:nvPr>
            <p:ph idx="4294967295" type="subTitle"/>
          </p:nvPr>
        </p:nvSpPr>
        <p:spPr>
          <a:xfrm>
            <a:off x="855300" y="1411308"/>
            <a:ext cx="7433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73" name="Google Shape;273;p26"/>
          <p:cNvSpPr txBox="1"/>
          <p:nvPr>
            <p:ph idx="4294967295" type="ctrTitle"/>
          </p:nvPr>
        </p:nvSpPr>
        <p:spPr>
          <a:xfrm>
            <a:off x="855300" y="3276893"/>
            <a:ext cx="74334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100%</a:t>
            </a:r>
            <a:endParaRPr sz="6000">
              <a:solidFill>
                <a:schemeClr val="accent3"/>
              </a:solidFill>
            </a:endParaRPr>
          </a:p>
        </p:txBody>
      </p:sp>
      <p:sp>
        <p:nvSpPr>
          <p:cNvPr id="274" name="Google Shape;274;p26"/>
          <p:cNvSpPr txBox="1"/>
          <p:nvPr>
            <p:ph idx="4294967295" type="subTitle"/>
          </p:nvPr>
        </p:nvSpPr>
        <p:spPr>
          <a:xfrm>
            <a:off x="855300" y="4040201"/>
            <a:ext cx="7433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75" name="Google Shape;275;p26"/>
          <p:cNvSpPr txBox="1"/>
          <p:nvPr>
            <p:ph idx="4294967295" type="ctrTitle"/>
          </p:nvPr>
        </p:nvSpPr>
        <p:spPr>
          <a:xfrm>
            <a:off x="855300" y="1962447"/>
            <a:ext cx="74334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185,244 users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276" name="Google Shape;276;p26"/>
          <p:cNvSpPr txBox="1"/>
          <p:nvPr>
            <p:ph idx="4294967295" type="subTitle"/>
          </p:nvPr>
        </p:nvSpPr>
        <p:spPr>
          <a:xfrm>
            <a:off x="855300" y="2725755"/>
            <a:ext cx="7433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77" name="Google Shape;277;p2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"/>
          <p:cNvSpPr txBox="1"/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83" name="Google Shape;283;p2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4" name="Google Shape;284;p27"/>
          <p:cNvGrpSpPr/>
          <p:nvPr/>
        </p:nvGrpSpPr>
        <p:grpSpPr>
          <a:xfrm>
            <a:off x="855237" y="1722274"/>
            <a:ext cx="7440060" cy="2472479"/>
            <a:chOff x="1087525" y="1573303"/>
            <a:chExt cx="6968958" cy="2315922"/>
          </a:xfrm>
        </p:grpSpPr>
        <p:sp>
          <p:nvSpPr>
            <p:cNvPr id="285" name="Google Shape;285;p27"/>
            <p:cNvSpPr txBox="1"/>
            <p:nvPr/>
          </p:nvSpPr>
          <p:spPr>
            <a:xfrm>
              <a:off x="16087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86" name="Google Shape;286;p27"/>
            <p:cNvSpPr txBox="1"/>
            <p:nvPr/>
          </p:nvSpPr>
          <p:spPr>
            <a:xfrm>
              <a:off x="1220200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b="1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87" name="Google Shape;287;p27"/>
            <p:cNvSpPr txBox="1"/>
            <p:nvPr/>
          </p:nvSpPr>
          <p:spPr>
            <a:xfrm>
              <a:off x="12202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288" name="Google Shape;288;p27"/>
            <p:cNvCxnSpPr/>
            <p:nvPr/>
          </p:nvCxnSpPr>
          <p:spPr>
            <a:xfrm>
              <a:off x="21847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9" name="Google Shape;289;p27"/>
            <p:cNvSpPr/>
            <p:nvPr/>
          </p:nvSpPr>
          <p:spPr>
            <a:xfrm flipH="1">
              <a:off x="1087525" y="2306625"/>
              <a:ext cx="1834800" cy="143400"/>
            </a:xfrm>
            <a:prstGeom prst="parallelogram">
              <a:avLst>
                <a:gd fmla="val 96952" name="adj"/>
              </a:avLst>
            </a:pr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1087625" y="2460449"/>
              <a:ext cx="1834800" cy="143400"/>
            </a:xfrm>
            <a:prstGeom prst="parallelogram">
              <a:avLst>
                <a:gd fmla="val 96952" name="adj"/>
              </a:avLst>
            </a:pr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7"/>
            <p:cNvSpPr txBox="1"/>
            <p:nvPr/>
          </p:nvSpPr>
          <p:spPr>
            <a:xfrm>
              <a:off x="3317723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2" name="Google Shape;292;p27"/>
            <p:cNvSpPr txBox="1"/>
            <p:nvPr/>
          </p:nvSpPr>
          <p:spPr>
            <a:xfrm>
              <a:off x="2929149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b="1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3" name="Google Shape;293;p27"/>
            <p:cNvSpPr txBox="1"/>
            <p:nvPr/>
          </p:nvSpPr>
          <p:spPr>
            <a:xfrm>
              <a:off x="2929149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294" name="Google Shape;294;p27"/>
            <p:cNvCxnSpPr/>
            <p:nvPr/>
          </p:nvCxnSpPr>
          <p:spPr>
            <a:xfrm>
              <a:off x="3893651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95" name="Google Shape;295;p27"/>
            <p:cNvSpPr/>
            <p:nvPr/>
          </p:nvSpPr>
          <p:spPr>
            <a:xfrm flipH="1">
              <a:off x="2796474" y="2306625"/>
              <a:ext cx="1834800" cy="143400"/>
            </a:xfrm>
            <a:prstGeom prst="parallelogram">
              <a:avLst>
                <a:gd fmla="val 96952" name="adj"/>
              </a:avLst>
            </a:pr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2796574" y="2460449"/>
              <a:ext cx="1834800" cy="143400"/>
            </a:xfrm>
            <a:prstGeom prst="parallelogram">
              <a:avLst>
                <a:gd fmla="val 96952" name="adj"/>
              </a:avLst>
            </a:pr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7"/>
            <p:cNvSpPr txBox="1"/>
            <p:nvPr/>
          </p:nvSpPr>
          <p:spPr>
            <a:xfrm>
              <a:off x="5029568" y="1573314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8" name="Google Shape;298;p27"/>
            <p:cNvSpPr txBox="1"/>
            <p:nvPr/>
          </p:nvSpPr>
          <p:spPr>
            <a:xfrm>
              <a:off x="4640994" y="2694314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b="1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9" name="Google Shape;299;p27"/>
            <p:cNvSpPr txBox="1"/>
            <p:nvPr/>
          </p:nvSpPr>
          <p:spPr>
            <a:xfrm>
              <a:off x="4640994" y="3151114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300" name="Google Shape;300;p27"/>
            <p:cNvCxnSpPr/>
            <p:nvPr/>
          </p:nvCxnSpPr>
          <p:spPr>
            <a:xfrm>
              <a:off x="5605497" y="1694710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1" name="Google Shape;301;p27"/>
            <p:cNvSpPr/>
            <p:nvPr/>
          </p:nvSpPr>
          <p:spPr>
            <a:xfrm flipH="1">
              <a:off x="4508319" y="2305914"/>
              <a:ext cx="1834800" cy="143400"/>
            </a:xfrm>
            <a:prstGeom prst="parallelogram">
              <a:avLst>
                <a:gd fmla="val 96952" name="adj"/>
              </a:avLst>
            </a:pr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4508419" y="2459738"/>
              <a:ext cx="1834800" cy="143400"/>
            </a:xfrm>
            <a:prstGeom prst="parallelogram">
              <a:avLst>
                <a:gd fmla="val 96952" name="adj"/>
              </a:avLst>
            </a:pr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7"/>
            <p:cNvSpPr txBox="1"/>
            <p:nvPr/>
          </p:nvSpPr>
          <p:spPr>
            <a:xfrm>
              <a:off x="6742832" y="1573303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04" name="Google Shape;304;p27"/>
            <p:cNvSpPr txBox="1"/>
            <p:nvPr/>
          </p:nvSpPr>
          <p:spPr>
            <a:xfrm>
              <a:off x="6354258" y="2694303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b="1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05" name="Google Shape;305;p27"/>
            <p:cNvSpPr txBox="1"/>
            <p:nvPr/>
          </p:nvSpPr>
          <p:spPr>
            <a:xfrm>
              <a:off x="6354258" y="3151103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306" name="Google Shape;306;p27"/>
            <p:cNvCxnSpPr/>
            <p:nvPr/>
          </p:nvCxnSpPr>
          <p:spPr>
            <a:xfrm>
              <a:off x="7318760" y="1694699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7" name="Google Shape;307;p27"/>
            <p:cNvSpPr/>
            <p:nvPr/>
          </p:nvSpPr>
          <p:spPr>
            <a:xfrm flipH="1">
              <a:off x="6221583" y="2305903"/>
              <a:ext cx="1834800" cy="143400"/>
            </a:xfrm>
            <a:prstGeom prst="parallelogram">
              <a:avLst>
                <a:gd fmla="val 96952" name="adj"/>
              </a:avLst>
            </a:pr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6221683" y="2459727"/>
              <a:ext cx="1834800" cy="143400"/>
            </a:xfrm>
            <a:prstGeom prst="parallelogram">
              <a:avLst>
                <a:gd fmla="val 96952" name="adj"/>
              </a:avLst>
            </a:pr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10876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1A2A30">
                <a:alpha val="12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2796574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1A2A30">
                <a:alpha val="12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4508419" y="2459738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1A2A30">
                <a:alpha val="12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6221683" y="2459727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1A2A30">
                <a:alpha val="12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" name="Google Shape;313;p27"/>
          <p:cNvGrpSpPr/>
          <p:nvPr/>
        </p:nvGrpSpPr>
        <p:grpSpPr>
          <a:xfrm>
            <a:off x="259022" y="538300"/>
            <a:ext cx="367686" cy="599441"/>
            <a:chOff x="6730350" y="2315900"/>
            <a:chExt cx="257700" cy="420100"/>
          </a:xfrm>
        </p:grpSpPr>
        <p:sp>
          <p:nvSpPr>
            <p:cNvPr id="314" name="Google Shape;314;p27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"/>
          <p:cNvSpPr txBox="1"/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24" name="Google Shape;324;p28"/>
          <p:cNvSpPr txBox="1"/>
          <p:nvPr>
            <p:ph idx="1" type="body"/>
          </p:nvPr>
        </p:nvSpPr>
        <p:spPr>
          <a:xfrm>
            <a:off x="855300" y="1576550"/>
            <a:ext cx="2315700" cy="14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25" name="Google Shape;325;p28"/>
          <p:cNvSpPr txBox="1"/>
          <p:nvPr>
            <p:ph idx="2" type="body"/>
          </p:nvPr>
        </p:nvSpPr>
        <p:spPr>
          <a:xfrm>
            <a:off x="3414200" y="1576550"/>
            <a:ext cx="2315700" cy="14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26" name="Google Shape;326;p28"/>
          <p:cNvSpPr txBox="1"/>
          <p:nvPr>
            <p:ph idx="3" type="body"/>
          </p:nvPr>
        </p:nvSpPr>
        <p:spPr>
          <a:xfrm>
            <a:off x="5973100" y="1576550"/>
            <a:ext cx="2315700" cy="14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7" name="Google Shape;327;p2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8" name="Google Shape;328;p28"/>
          <p:cNvGrpSpPr/>
          <p:nvPr/>
        </p:nvGrpSpPr>
        <p:grpSpPr>
          <a:xfrm>
            <a:off x="259022" y="538300"/>
            <a:ext cx="367686" cy="599441"/>
            <a:chOff x="6730350" y="2315900"/>
            <a:chExt cx="257700" cy="420100"/>
          </a:xfrm>
        </p:grpSpPr>
        <p:sp>
          <p:nvSpPr>
            <p:cNvPr id="329" name="Google Shape;329;p28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34" name="Google Shape;334;p28"/>
          <p:cNvSpPr txBox="1"/>
          <p:nvPr>
            <p:ph idx="1" type="body"/>
          </p:nvPr>
        </p:nvSpPr>
        <p:spPr>
          <a:xfrm>
            <a:off x="855300" y="3100550"/>
            <a:ext cx="2315700" cy="14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35" name="Google Shape;335;p28"/>
          <p:cNvSpPr txBox="1"/>
          <p:nvPr>
            <p:ph idx="2" type="body"/>
          </p:nvPr>
        </p:nvSpPr>
        <p:spPr>
          <a:xfrm>
            <a:off x="3414200" y="3100550"/>
            <a:ext cx="2315700" cy="14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36" name="Google Shape;336;p28"/>
          <p:cNvSpPr txBox="1"/>
          <p:nvPr>
            <p:ph idx="3" type="body"/>
          </p:nvPr>
        </p:nvSpPr>
        <p:spPr>
          <a:xfrm>
            <a:off x="5973100" y="3100550"/>
            <a:ext cx="2315700" cy="14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9"/>
          <p:cNvSpPr txBox="1"/>
          <p:nvPr>
            <p:ph idx="1" type="body"/>
          </p:nvPr>
        </p:nvSpPr>
        <p:spPr>
          <a:xfrm>
            <a:off x="855300" y="4406300"/>
            <a:ext cx="74334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42" name="Google Shape;342;p2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3" name="Google Shape;343;p29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29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29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29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29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" name="Google Shape;348;p29"/>
          <p:cNvSpPr txBox="1"/>
          <p:nvPr/>
        </p:nvSpPr>
        <p:spPr>
          <a:xfrm>
            <a:off x="883015" y="915950"/>
            <a:ext cx="3579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3000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2000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9" name="Google Shape;349;p29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9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9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9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9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9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9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9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9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9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9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9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78" name="Google Shape;78;p12"/>
          <p:cNvSpPr txBox="1"/>
          <p:nvPr>
            <p:ph idx="2" type="body"/>
          </p:nvPr>
        </p:nvSpPr>
        <p:spPr>
          <a:xfrm>
            <a:off x="4815600" y="1576550"/>
            <a:ext cx="3473100" cy="18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EDIT IN POWERPOINT®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action="ppaction://hlinksldjump" r:id="rId3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855275" y="1576550"/>
            <a:ext cx="3473100" cy="18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EDIT IN GOOGLE SLIDES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"Use as Google Slides Theme"</a:t>
            </a:r>
            <a:r>
              <a:rPr lang="en" sz="1200"/>
              <a:t>.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You have to be signed in to your Google account.</a:t>
            </a:r>
            <a:endParaRPr/>
          </a:p>
        </p:txBody>
      </p:sp>
      <p:sp>
        <p:nvSpPr>
          <p:cNvPr id="80" name="Google Shape;80;p12"/>
          <p:cNvSpPr txBox="1"/>
          <p:nvPr>
            <p:ph idx="2" type="body"/>
          </p:nvPr>
        </p:nvSpPr>
        <p:spPr>
          <a:xfrm>
            <a:off x="855300" y="3753525"/>
            <a:ext cx="7433400" cy="65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</a:rPr>
              <a:t>More info on how to use this template at </a:t>
            </a:r>
            <a:r>
              <a:rPr b="1" lang="en" sz="1200" u="sng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slidescarnival.com/help-use-presentation-template</a:t>
            </a:r>
            <a:endParaRPr b="1" sz="12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</a:rPr>
              <a:t>This template is free to use under </a:t>
            </a:r>
            <a:r>
              <a:rPr lang="en" sz="1200" u="sng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chemeClr val="accent2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dk1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/>
          <p:cNvSpPr txBox="1"/>
          <p:nvPr>
            <p:ph idx="4294967295" type="body"/>
          </p:nvPr>
        </p:nvSpPr>
        <p:spPr>
          <a:xfrm>
            <a:off x="855300" y="373575"/>
            <a:ext cx="3305700" cy="43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Mobile</a:t>
            </a:r>
            <a:r>
              <a:rPr lang="en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 project</a:t>
            </a:r>
            <a:endParaRPr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66" name="Google Shape;366;p3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7" name="Google Shape;367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68" name="Google Shape;368;p30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1A2A30">
                <a:alpha val="12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1A2A30">
                <a:alpha val="12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1A2A30">
                <a:alpha val="12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2" name="Google Shape;372;p30"/>
          <p:cNvPicPr preferRelativeResize="0"/>
          <p:nvPr/>
        </p:nvPicPr>
        <p:blipFill rotWithShape="1">
          <a:blip r:embed="rId3">
            <a:alphaModFix/>
          </a:blip>
          <a:srcRect b="23786" l="0" r="0" t="0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dk1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8" name="Google Shape;378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79" name="Google Shape;379;p31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1A2A30">
                <a:alpha val="12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1A2A30">
                <a:alpha val="12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1A2A30">
                <a:alpha val="12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3" name="Google Shape;3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1"/>
          <p:cNvSpPr txBox="1"/>
          <p:nvPr>
            <p:ph idx="4294967295" type="body"/>
          </p:nvPr>
        </p:nvSpPr>
        <p:spPr>
          <a:xfrm>
            <a:off x="855300" y="373575"/>
            <a:ext cx="3305700" cy="43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Tablet</a:t>
            </a:r>
            <a:r>
              <a:rPr lang="en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 project</a:t>
            </a:r>
            <a:endParaRPr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dk1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0" name="Google Shape;390;p32"/>
          <p:cNvGrpSpPr/>
          <p:nvPr/>
        </p:nvGrpSpPr>
        <p:grpSpPr>
          <a:xfrm>
            <a:off x="3938374" y="1241129"/>
            <a:ext cx="4542205" cy="2661224"/>
            <a:chOff x="1177450" y="241631"/>
            <a:chExt cx="6173152" cy="3616776"/>
          </a:xfrm>
        </p:grpSpPr>
        <p:sp>
          <p:nvSpPr>
            <p:cNvPr id="391" name="Google Shape;391;p32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A2A30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5" name="Google Shape;395;p32"/>
          <p:cNvPicPr preferRelativeResize="0"/>
          <p:nvPr/>
        </p:nvPicPr>
        <p:blipFill rotWithShape="1">
          <a:blip r:embed="rId3">
            <a:alphaModFix/>
          </a:blip>
          <a:srcRect b="6620" l="0" r="0" t="0"/>
          <a:stretch/>
        </p:blipFill>
        <p:spPr>
          <a:xfrm>
            <a:off x="444555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2"/>
          <p:cNvSpPr txBox="1"/>
          <p:nvPr>
            <p:ph idx="4294967295" type="body"/>
          </p:nvPr>
        </p:nvSpPr>
        <p:spPr>
          <a:xfrm>
            <a:off x="855300" y="373575"/>
            <a:ext cx="2680500" cy="43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Desktop</a:t>
            </a:r>
            <a:r>
              <a:rPr lang="en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 project</a:t>
            </a:r>
            <a:endParaRPr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2" name="Google Shape;402;p33"/>
          <p:cNvPicPr preferRelativeResize="0"/>
          <p:nvPr/>
        </p:nvPicPr>
        <p:blipFill rotWithShape="1">
          <a:blip r:embed="rId3">
            <a:alphaModFix/>
          </a:blip>
          <a:srcRect b="24812" l="0" r="10785" t="0"/>
          <a:stretch/>
        </p:blipFill>
        <p:spPr>
          <a:xfrm>
            <a:off x="2680425" y="1507700"/>
            <a:ext cx="6463500" cy="3636000"/>
          </a:xfrm>
          <a:prstGeom prst="triangle">
            <a:avLst>
              <a:gd fmla="val 100000" name="adj"/>
            </a:avLst>
          </a:prstGeom>
          <a:noFill/>
          <a:ln>
            <a:noFill/>
          </a:ln>
        </p:spPr>
      </p:pic>
      <p:sp>
        <p:nvSpPr>
          <p:cNvPr id="403" name="Google Shape;403;p33"/>
          <p:cNvSpPr txBox="1"/>
          <p:nvPr>
            <p:ph idx="4294967295" type="ctrTitle"/>
          </p:nvPr>
        </p:nvSpPr>
        <p:spPr>
          <a:xfrm>
            <a:off x="855300" y="769325"/>
            <a:ext cx="41013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</a:rPr>
              <a:t>Thanks</a:t>
            </a:r>
            <a:r>
              <a:rPr lang="en" sz="9600">
                <a:solidFill>
                  <a:schemeClr val="accent2"/>
                </a:solidFill>
              </a:rPr>
              <a:t>!</a:t>
            </a:r>
            <a:endParaRPr sz="9600">
              <a:solidFill>
                <a:schemeClr val="accent2"/>
              </a:solidFill>
            </a:endParaRPr>
          </a:p>
        </p:txBody>
      </p:sp>
      <p:sp>
        <p:nvSpPr>
          <p:cNvPr id="404" name="Google Shape;404;p33"/>
          <p:cNvSpPr txBox="1"/>
          <p:nvPr>
            <p:ph idx="4294967295" type="subTitle"/>
          </p:nvPr>
        </p:nvSpPr>
        <p:spPr>
          <a:xfrm>
            <a:off x="855300" y="1968948"/>
            <a:ext cx="4101300" cy="166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Any questions?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</a:t>
            </a:r>
            <a:r>
              <a:rPr lang="en"/>
              <a:t>ou can find me at: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@username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user@mail.me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4"/>
          <p:cNvSpPr txBox="1"/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10" name="Google Shape;410;p34"/>
          <p:cNvSpPr txBox="1"/>
          <p:nvPr>
            <p:ph idx="1" type="body"/>
          </p:nvPr>
        </p:nvSpPr>
        <p:spPr>
          <a:xfrm>
            <a:off x="855300" y="1576550"/>
            <a:ext cx="7440300" cy="28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411" name="Google Shape;411;p3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2" name="Google Shape;412;p34"/>
          <p:cNvGrpSpPr/>
          <p:nvPr/>
        </p:nvGrpSpPr>
        <p:grpSpPr>
          <a:xfrm>
            <a:off x="261174" y="613715"/>
            <a:ext cx="517866" cy="517866"/>
            <a:chOff x="2594325" y="1627175"/>
            <a:chExt cx="440850" cy="440850"/>
          </a:xfrm>
        </p:grpSpPr>
        <p:sp>
          <p:nvSpPr>
            <p:cNvPr id="413" name="Google Shape;413;p34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5"/>
          <p:cNvSpPr txBox="1"/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21" name="Google Shape;421;p35"/>
          <p:cNvSpPr txBox="1"/>
          <p:nvPr>
            <p:ph idx="1" type="body"/>
          </p:nvPr>
        </p:nvSpPr>
        <p:spPr>
          <a:xfrm>
            <a:off x="855300" y="1353949"/>
            <a:ext cx="7433400" cy="23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Titles: Bebas Neue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Body copy: Barlow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https://fonts.google.com/specimen/Bebas+Neue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4"/>
              </a:rPr>
              <a:t>https://fonts.google.com/specimen/Barlow</a:t>
            </a:r>
            <a:br>
              <a:rPr lang="en" sz="1800"/>
            </a:br>
            <a:endParaRPr b="1" sz="1800">
              <a:solidFill>
                <a:srgbClr val="3D85C6"/>
              </a:solidFill>
            </a:endParaRPr>
          </a:p>
        </p:txBody>
      </p:sp>
      <p:sp>
        <p:nvSpPr>
          <p:cNvPr id="422" name="Google Shape;422;p35"/>
          <p:cNvSpPr txBox="1"/>
          <p:nvPr/>
        </p:nvSpPr>
        <p:spPr>
          <a:xfrm>
            <a:off x="855300" y="4104575"/>
            <a:ext cx="74334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3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23" name="Google Shape;423;p3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4" name="Google Shape;424;p35"/>
          <p:cNvGrpSpPr/>
          <p:nvPr/>
        </p:nvGrpSpPr>
        <p:grpSpPr>
          <a:xfrm>
            <a:off x="261174" y="613715"/>
            <a:ext cx="517866" cy="517866"/>
            <a:chOff x="2594325" y="1627175"/>
            <a:chExt cx="440850" cy="440850"/>
          </a:xfrm>
        </p:grpSpPr>
        <p:sp>
          <p:nvSpPr>
            <p:cNvPr id="425" name="Google Shape;425;p35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"/>
          <p:cNvSpPr txBox="1"/>
          <p:nvPr>
            <p:ph type="ctrTitle"/>
          </p:nvPr>
        </p:nvSpPr>
        <p:spPr>
          <a:xfrm>
            <a:off x="626700" y="620225"/>
            <a:ext cx="4890300" cy="72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433" name="Google Shape;433;p36"/>
          <p:cNvSpPr txBox="1"/>
          <p:nvPr>
            <p:ph idx="1" type="subTitle"/>
          </p:nvPr>
        </p:nvSpPr>
        <p:spPr>
          <a:xfrm>
            <a:off x="626700" y="1419726"/>
            <a:ext cx="48903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434" name="Google Shape;434;p36"/>
          <p:cNvSpPr/>
          <p:nvPr/>
        </p:nvSpPr>
        <p:spPr>
          <a:xfrm>
            <a:off x="7597255" y="2075575"/>
            <a:ext cx="1194290" cy="242732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lt1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atin typeface="Bebas Neue"/>
              </a:rPr>
              <a:t>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7"/>
          <p:cNvSpPr txBox="1"/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40" name="Google Shape;440;p3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1" name="Google Shape;441;p37"/>
          <p:cNvSpPr/>
          <p:nvPr/>
        </p:nvSpPr>
        <p:spPr>
          <a:xfrm>
            <a:off x="7735208" y="26035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DEC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42" name="Google Shape;442;p37"/>
          <p:cNvSpPr/>
          <p:nvPr/>
        </p:nvSpPr>
        <p:spPr>
          <a:xfrm>
            <a:off x="7075124" y="26035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NOV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43" name="Google Shape;443;p37"/>
          <p:cNvSpPr/>
          <p:nvPr/>
        </p:nvSpPr>
        <p:spPr>
          <a:xfrm>
            <a:off x="6415040" y="26035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OCT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44" name="Google Shape;444;p37"/>
          <p:cNvSpPr/>
          <p:nvPr/>
        </p:nvSpPr>
        <p:spPr>
          <a:xfrm>
            <a:off x="5754956" y="26035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SEP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45" name="Google Shape;445;p37"/>
          <p:cNvSpPr/>
          <p:nvPr/>
        </p:nvSpPr>
        <p:spPr>
          <a:xfrm>
            <a:off x="5094872" y="26035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AUG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46" name="Google Shape;446;p37"/>
          <p:cNvSpPr/>
          <p:nvPr/>
        </p:nvSpPr>
        <p:spPr>
          <a:xfrm>
            <a:off x="4434788" y="26035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JUL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47" name="Google Shape;447;p37"/>
          <p:cNvSpPr/>
          <p:nvPr/>
        </p:nvSpPr>
        <p:spPr>
          <a:xfrm>
            <a:off x="3774704" y="26035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48" name="Google Shape;448;p37"/>
          <p:cNvSpPr/>
          <p:nvPr/>
        </p:nvSpPr>
        <p:spPr>
          <a:xfrm>
            <a:off x="3114619" y="26035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MAY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49" name="Google Shape;449;p37"/>
          <p:cNvSpPr/>
          <p:nvPr/>
        </p:nvSpPr>
        <p:spPr>
          <a:xfrm>
            <a:off x="2454535" y="26035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APR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0" name="Google Shape;450;p37"/>
          <p:cNvSpPr/>
          <p:nvPr/>
        </p:nvSpPr>
        <p:spPr>
          <a:xfrm>
            <a:off x="1794451" y="26035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MAR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1" name="Google Shape;451;p37"/>
          <p:cNvSpPr/>
          <p:nvPr/>
        </p:nvSpPr>
        <p:spPr>
          <a:xfrm>
            <a:off x="1134367" y="26035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FEB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2" name="Google Shape;452;p37"/>
          <p:cNvSpPr/>
          <p:nvPr/>
        </p:nvSpPr>
        <p:spPr>
          <a:xfrm>
            <a:off x="474283" y="26035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JAN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3" name="Google Shape;453;p37"/>
          <p:cNvSpPr/>
          <p:nvPr/>
        </p:nvSpPr>
        <p:spPr>
          <a:xfrm>
            <a:off x="0" y="2603550"/>
            <a:ext cx="637200" cy="393600"/>
          </a:xfrm>
          <a:prstGeom prst="homePlate">
            <a:avLst>
              <a:gd fmla="val 32030" name="adj"/>
            </a:avLst>
          </a:prstGeom>
          <a:solidFill>
            <a:schemeClr val="l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454" name="Google Shape;454;p37"/>
          <p:cNvCxnSpPr/>
          <p:nvPr/>
        </p:nvCxnSpPr>
        <p:spPr>
          <a:xfrm rot="10800000">
            <a:off x="768923" y="21295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55" name="Google Shape;455;p37"/>
          <p:cNvSpPr txBox="1"/>
          <p:nvPr/>
        </p:nvSpPr>
        <p:spPr>
          <a:xfrm>
            <a:off x="727900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56" name="Google Shape;456;p37"/>
          <p:cNvCxnSpPr/>
          <p:nvPr/>
        </p:nvCxnSpPr>
        <p:spPr>
          <a:xfrm rot="10800000">
            <a:off x="2090158" y="21295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57" name="Google Shape;457;p37"/>
          <p:cNvSpPr txBox="1"/>
          <p:nvPr/>
        </p:nvSpPr>
        <p:spPr>
          <a:xfrm>
            <a:off x="2050642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58" name="Google Shape;458;p37"/>
          <p:cNvCxnSpPr/>
          <p:nvPr/>
        </p:nvCxnSpPr>
        <p:spPr>
          <a:xfrm rot="10800000">
            <a:off x="3411393" y="21295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59" name="Google Shape;459;p37"/>
          <p:cNvSpPr txBox="1"/>
          <p:nvPr/>
        </p:nvSpPr>
        <p:spPr>
          <a:xfrm>
            <a:off x="3373384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60" name="Google Shape;460;p37"/>
          <p:cNvCxnSpPr/>
          <p:nvPr/>
        </p:nvCxnSpPr>
        <p:spPr>
          <a:xfrm rot="10800000">
            <a:off x="4732628" y="21295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61" name="Google Shape;461;p37"/>
          <p:cNvSpPr txBox="1"/>
          <p:nvPr/>
        </p:nvSpPr>
        <p:spPr>
          <a:xfrm>
            <a:off x="4696126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62" name="Google Shape;462;p37"/>
          <p:cNvCxnSpPr/>
          <p:nvPr/>
        </p:nvCxnSpPr>
        <p:spPr>
          <a:xfrm rot="10800000">
            <a:off x="6053863" y="21295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63" name="Google Shape;463;p37"/>
          <p:cNvSpPr txBox="1"/>
          <p:nvPr/>
        </p:nvSpPr>
        <p:spPr>
          <a:xfrm>
            <a:off x="6018868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64" name="Google Shape;464;p37"/>
          <p:cNvCxnSpPr/>
          <p:nvPr/>
        </p:nvCxnSpPr>
        <p:spPr>
          <a:xfrm rot="10800000">
            <a:off x="7375098" y="21295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65" name="Google Shape;465;p37"/>
          <p:cNvSpPr txBox="1"/>
          <p:nvPr/>
        </p:nvSpPr>
        <p:spPr>
          <a:xfrm>
            <a:off x="7341610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66" name="Google Shape;466;p37"/>
          <p:cNvCxnSpPr/>
          <p:nvPr/>
        </p:nvCxnSpPr>
        <p:spPr>
          <a:xfrm rot="10800000">
            <a:off x="1439687" y="29725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67" name="Google Shape;467;p37"/>
          <p:cNvSpPr txBox="1"/>
          <p:nvPr/>
        </p:nvSpPr>
        <p:spPr>
          <a:xfrm>
            <a:off x="1369548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68" name="Google Shape;468;p37"/>
          <p:cNvCxnSpPr/>
          <p:nvPr/>
        </p:nvCxnSpPr>
        <p:spPr>
          <a:xfrm rot="10800000">
            <a:off x="2760922" y="29725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69" name="Google Shape;469;p37"/>
          <p:cNvSpPr txBox="1"/>
          <p:nvPr/>
        </p:nvSpPr>
        <p:spPr>
          <a:xfrm>
            <a:off x="2699944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70" name="Google Shape;470;p37"/>
          <p:cNvCxnSpPr/>
          <p:nvPr/>
        </p:nvCxnSpPr>
        <p:spPr>
          <a:xfrm rot="10800000">
            <a:off x="4082157" y="29725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71" name="Google Shape;471;p37"/>
          <p:cNvSpPr txBox="1"/>
          <p:nvPr/>
        </p:nvSpPr>
        <p:spPr>
          <a:xfrm>
            <a:off x="4030339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72" name="Google Shape;472;p37"/>
          <p:cNvCxnSpPr/>
          <p:nvPr/>
        </p:nvCxnSpPr>
        <p:spPr>
          <a:xfrm rot="10800000">
            <a:off x="5403392" y="29725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73" name="Google Shape;473;p37"/>
          <p:cNvSpPr txBox="1"/>
          <p:nvPr/>
        </p:nvSpPr>
        <p:spPr>
          <a:xfrm>
            <a:off x="5360735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74" name="Google Shape;474;p37"/>
          <p:cNvCxnSpPr/>
          <p:nvPr/>
        </p:nvCxnSpPr>
        <p:spPr>
          <a:xfrm rot="10800000">
            <a:off x="6724627" y="29725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75" name="Google Shape;475;p37"/>
          <p:cNvSpPr txBox="1"/>
          <p:nvPr/>
        </p:nvSpPr>
        <p:spPr>
          <a:xfrm>
            <a:off x="6691131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76" name="Google Shape;476;p37"/>
          <p:cNvCxnSpPr/>
          <p:nvPr/>
        </p:nvCxnSpPr>
        <p:spPr>
          <a:xfrm rot="10800000">
            <a:off x="8045862" y="29725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77" name="Google Shape;477;p37"/>
          <p:cNvSpPr txBox="1"/>
          <p:nvPr/>
        </p:nvSpPr>
        <p:spPr>
          <a:xfrm>
            <a:off x="8008073" y="34957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8" name="Google Shape;478;p37"/>
          <p:cNvSpPr/>
          <p:nvPr/>
        </p:nvSpPr>
        <p:spPr>
          <a:xfrm>
            <a:off x="235369" y="630105"/>
            <a:ext cx="498594" cy="498603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8575" rotWithShape="0" algn="bl" dir="27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8"/>
          <p:cNvSpPr txBox="1"/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84" name="Google Shape;484;p3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5" name="Google Shape;485;p38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38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7" name="Google Shape;487;p38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88" name="Google Shape;488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89" name="Google Shape;489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90" name="Google Shape;490;p38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91" name="Google Shape;491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93" name="Google Shape;493;p38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94" name="Google Shape;494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96" name="Google Shape;496;p38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97" name="Google Shape;497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98" name="Google Shape;498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99" name="Google Shape;499;p38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500" name="Google Shape;500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01" name="Google Shape;501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502" name="Google Shape;502;p38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503" name="Google Shape;503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04" name="Google Shape;504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505" name="Google Shape;505;p38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06" name="Google Shape;506;p38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07" name="Google Shape;507;p38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08" name="Google Shape;508;p38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09" name="Google Shape;509;p38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10" name="Google Shape;510;p38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11" name="Google Shape;511;p38"/>
          <p:cNvSpPr/>
          <p:nvPr/>
        </p:nvSpPr>
        <p:spPr>
          <a:xfrm>
            <a:off x="235369" y="630105"/>
            <a:ext cx="498594" cy="498603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8575" rotWithShape="0" algn="bl" dir="27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9"/>
          <p:cNvSpPr txBox="1"/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517" name="Google Shape;517;p3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18" name="Google Shape;518;p39"/>
          <p:cNvGraphicFramePr/>
          <p:nvPr/>
        </p:nvGraphicFramePr>
        <p:xfrm>
          <a:off x="855475" y="133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{26EC5275-DAFC-4D1D-BB08-226AE4820BEA}</a:tableStyleId>
              </a:tblPr>
              <a:tblGrid>
                <a:gridCol w="1281250"/>
                <a:gridCol w="439925"/>
                <a:gridCol w="439925"/>
                <a:gridCol w="439925"/>
                <a:gridCol w="439925"/>
                <a:gridCol w="439925"/>
                <a:gridCol w="439925"/>
                <a:gridCol w="439925"/>
                <a:gridCol w="439925"/>
                <a:gridCol w="439925"/>
                <a:gridCol w="439925"/>
                <a:gridCol w="439925"/>
                <a:gridCol w="439925"/>
                <a:gridCol w="439925"/>
                <a:gridCol w="439925"/>
              </a:tblGrid>
              <a:tr h="31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1</a:t>
                      </a:r>
                      <a:endParaRPr b="1"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2</a:t>
                      </a:r>
                      <a:endParaRPr b="1"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1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519" name="Google Shape;519;p39"/>
          <p:cNvSpPr/>
          <p:nvPr/>
        </p:nvSpPr>
        <p:spPr>
          <a:xfrm>
            <a:off x="235369" y="630105"/>
            <a:ext cx="498594" cy="498603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8575" rotWithShape="0" algn="bl" dir="27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0000">
              <a:schemeClr val="accent1"/>
            </a:gs>
            <a:gs pos="100000">
              <a:schemeClr val="accent2"/>
            </a:gs>
          </a:gsLst>
          <a:path path="circle">
            <a:fillToRect r="100%" t="100%"/>
          </a:path>
          <a:tileRect b="-100%" l="-100%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ctrTitle"/>
          </p:nvPr>
        </p:nvSpPr>
        <p:spPr>
          <a:xfrm>
            <a:off x="626700" y="620225"/>
            <a:ext cx="7433400" cy="72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626700" y="1419727"/>
            <a:ext cx="74334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7597255" y="2075575"/>
            <a:ext cx="861825" cy="23950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lt1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atin typeface="Bebas Neue"/>
              </a:rPr>
              <a:t>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0"/>
          <p:cNvSpPr txBox="1"/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525" name="Google Shape;525;p4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Google Shape;526;p40"/>
          <p:cNvSpPr/>
          <p:nvPr/>
        </p:nvSpPr>
        <p:spPr>
          <a:xfrm>
            <a:off x="859925" y="1434150"/>
            <a:ext cx="3644700" cy="13731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STRENGTHS</a:t>
            </a:r>
            <a:endParaRPr b="1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27" name="Google Shape;527;p40"/>
          <p:cNvSpPr/>
          <p:nvPr/>
        </p:nvSpPr>
        <p:spPr>
          <a:xfrm>
            <a:off x="4655461" y="1434150"/>
            <a:ext cx="3644700" cy="13731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WEAKNESSES</a:t>
            </a:r>
            <a:endParaRPr b="1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28" name="Google Shape;528;p40"/>
          <p:cNvSpPr/>
          <p:nvPr/>
        </p:nvSpPr>
        <p:spPr>
          <a:xfrm>
            <a:off x="859925" y="2957892"/>
            <a:ext cx="3644700" cy="1373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OPPORTUNITIES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29" name="Google Shape;529;p40"/>
          <p:cNvSpPr/>
          <p:nvPr/>
        </p:nvSpPr>
        <p:spPr>
          <a:xfrm>
            <a:off x="4655461" y="2957892"/>
            <a:ext cx="3644700" cy="13731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THREATS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30" name="Google Shape;530;p40"/>
          <p:cNvSpPr/>
          <p:nvPr/>
        </p:nvSpPr>
        <p:spPr>
          <a:xfrm>
            <a:off x="3458432" y="1759078"/>
            <a:ext cx="2094300" cy="20943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0"/>
          <p:cNvSpPr/>
          <p:nvPr/>
        </p:nvSpPr>
        <p:spPr>
          <a:xfrm rot="5400000">
            <a:off x="3609544" y="1759078"/>
            <a:ext cx="2094300" cy="20943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0"/>
          <p:cNvSpPr/>
          <p:nvPr/>
        </p:nvSpPr>
        <p:spPr>
          <a:xfrm rot="10800000">
            <a:off x="3609544" y="1911371"/>
            <a:ext cx="2094300" cy="20943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0"/>
          <p:cNvSpPr/>
          <p:nvPr/>
        </p:nvSpPr>
        <p:spPr>
          <a:xfrm rot="-5400000">
            <a:off x="3458432" y="1911371"/>
            <a:ext cx="2094300" cy="20943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0"/>
          <p:cNvSpPr/>
          <p:nvPr/>
        </p:nvSpPr>
        <p:spPr>
          <a:xfrm>
            <a:off x="4016818" y="2195958"/>
            <a:ext cx="175533" cy="38530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Bebas Neue"/>
              </a:rPr>
              <a:t>S</a:t>
            </a:r>
          </a:p>
        </p:txBody>
      </p:sp>
      <p:sp>
        <p:nvSpPr>
          <p:cNvPr id="535" name="Google Shape;535;p40"/>
          <p:cNvSpPr/>
          <p:nvPr/>
        </p:nvSpPr>
        <p:spPr>
          <a:xfrm>
            <a:off x="4896855" y="2202647"/>
            <a:ext cx="282031" cy="37460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Bebas Neue"/>
              </a:rPr>
              <a:t>W</a:t>
            </a:r>
          </a:p>
        </p:txBody>
      </p:sp>
      <p:sp>
        <p:nvSpPr>
          <p:cNvPr id="536" name="Google Shape;536;p40"/>
          <p:cNvSpPr/>
          <p:nvPr/>
        </p:nvSpPr>
        <p:spPr>
          <a:xfrm>
            <a:off x="3986849" y="3154633"/>
            <a:ext cx="178744" cy="38530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Bebas Neue"/>
              </a:rPr>
              <a:t>O</a:t>
            </a:r>
          </a:p>
        </p:txBody>
      </p:sp>
      <p:sp>
        <p:nvSpPr>
          <p:cNvPr id="537" name="Google Shape;537;p40"/>
          <p:cNvSpPr/>
          <p:nvPr/>
        </p:nvSpPr>
        <p:spPr>
          <a:xfrm>
            <a:off x="4995860" y="3161322"/>
            <a:ext cx="181955" cy="37460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Bebas Neue"/>
              </a:rPr>
              <a:t>T</a:t>
            </a:r>
          </a:p>
        </p:txBody>
      </p:sp>
      <p:sp>
        <p:nvSpPr>
          <p:cNvPr id="538" name="Google Shape;538;p40"/>
          <p:cNvSpPr/>
          <p:nvPr/>
        </p:nvSpPr>
        <p:spPr>
          <a:xfrm>
            <a:off x="235369" y="630105"/>
            <a:ext cx="498594" cy="498603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8575" rotWithShape="0" algn="bl" dir="27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dk1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1"/>
          <p:cNvSpPr txBox="1"/>
          <p:nvPr>
            <p:ph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44" name="Google Shape;544;p4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5" name="Google Shape;545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Key Activities</a:t>
            </a:r>
            <a:endParaRPr b="1"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b="1"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6" name="Google Shape;546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Key Resources</a:t>
            </a:r>
            <a:endParaRPr b="1"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b="1"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7" name="Google Shape;547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Value Propositions</a:t>
            </a:r>
            <a:endParaRPr b="1"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b="1"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8" name="Google Shape;548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Customer Relationships</a:t>
            </a:r>
            <a:endParaRPr b="1"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b="1"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9" name="Google Shape;549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Channels</a:t>
            </a:r>
            <a:endParaRPr b="1"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b="1"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50" name="Google Shape;550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Customer Segments</a:t>
            </a:r>
            <a:endParaRPr b="1"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b="1"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51" name="Google Shape;551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Key Partners</a:t>
            </a:r>
            <a:endParaRPr b="1"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b="1"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52" name="Google Shape;552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Cost Structure</a:t>
            </a:r>
            <a:endParaRPr b="1"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b="1"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53" name="Google Shape;553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Revenue Streams</a:t>
            </a:r>
            <a:endParaRPr b="1"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b="1"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54" name="Google Shape;554;p41"/>
          <p:cNvSpPr/>
          <p:nvPr/>
        </p:nvSpPr>
        <p:spPr>
          <a:xfrm>
            <a:off x="4279907" y="3732570"/>
            <a:ext cx="215901" cy="214638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5" name="Google Shape;555;p41"/>
          <p:cNvSpPr/>
          <p:nvPr/>
        </p:nvSpPr>
        <p:spPr>
          <a:xfrm>
            <a:off x="6866281" y="543303"/>
            <a:ext cx="215257" cy="193236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6" name="Google Shape;556;p41"/>
          <p:cNvSpPr/>
          <p:nvPr/>
        </p:nvSpPr>
        <p:spPr>
          <a:xfrm>
            <a:off x="1702716" y="543215"/>
            <a:ext cx="207088" cy="207075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7" name="Google Shape;557;p41"/>
          <p:cNvSpPr/>
          <p:nvPr/>
        </p:nvSpPr>
        <p:spPr>
          <a:xfrm>
            <a:off x="8608585" y="543301"/>
            <a:ext cx="197012" cy="207706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58" name="Google Shape;558;p41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59" name="Google Shape;559;p41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0" name="Google Shape;560;p41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61" name="Google Shape;561;p41"/>
          <p:cNvSpPr/>
          <p:nvPr/>
        </p:nvSpPr>
        <p:spPr>
          <a:xfrm>
            <a:off x="3424268" y="543232"/>
            <a:ext cx="209587" cy="20960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62" name="Google Shape;562;p41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563" name="Google Shape;563;p41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4" name="Google Shape;564;p41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66" name="Google Shape;566;p41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67" name="Google Shape;567;p41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9" name="Google Shape;569;p41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72" name="Google Shape;572;p41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73" name="Google Shape;573;p41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5" name="Google Shape;575;p41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6" name="Google Shape;576;p41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8" name="Google Shape;578;p41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2"/>
          <p:cNvSpPr txBox="1"/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84" name="Google Shape;584;p4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5" name="Google Shape;585;p42"/>
          <p:cNvGrpSpPr/>
          <p:nvPr/>
        </p:nvGrpSpPr>
        <p:grpSpPr>
          <a:xfrm>
            <a:off x="855198" y="1412885"/>
            <a:ext cx="3302295" cy="2968826"/>
            <a:chOff x="3778727" y="4460423"/>
            <a:chExt cx="720160" cy="647438"/>
          </a:xfrm>
        </p:grpSpPr>
        <p:sp>
          <p:nvSpPr>
            <p:cNvPr id="586" name="Google Shape;586;p42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PURCHASE</a:t>
              </a:r>
              <a:endPara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87" name="Google Shape;587;p42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LOYALTY</a:t>
              </a:r>
              <a:endPara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88" name="Google Shape;588;p42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AWARENESS</a:t>
              </a:r>
              <a:endPara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89" name="Google Shape;589;p42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EVALUATION</a:t>
              </a:r>
              <a:endPara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90" name="Google Shape;590;p42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DISCOVERY</a:t>
              </a:r>
              <a:endPara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91" name="Google Shape;591;p42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INTENT</a:t>
              </a:r>
              <a:endPara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92" name="Google Shape;592;p4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593" name="Google Shape;593;p42"/>
          <p:cNvCxnSpPr/>
          <p:nvPr/>
        </p:nvCxnSpPr>
        <p:spPr>
          <a:xfrm>
            <a:off x="4084432" y="1904553"/>
            <a:ext cx="96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94" name="Google Shape;594;p42"/>
          <p:cNvSpPr txBox="1"/>
          <p:nvPr/>
        </p:nvSpPr>
        <p:spPr>
          <a:xfrm>
            <a:off x="5108106" y="1747089"/>
            <a:ext cx="2550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595" name="Google Shape;595;p42"/>
          <p:cNvCxnSpPr/>
          <p:nvPr/>
        </p:nvCxnSpPr>
        <p:spPr>
          <a:xfrm>
            <a:off x="3941955" y="2345347"/>
            <a:ext cx="1109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96" name="Google Shape;596;p42"/>
          <p:cNvSpPr txBox="1"/>
          <p:nvPr/>
        </p:nvSpPr>
        <p:spPr>
          <a:xfrm>
            <a:off x="5108106" y="2187874"/>
            <a:ext cx="2550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597" name="Google Shape;597;p42"/>
          <p:cNvCxnSpPr/>
          <p:nvPr/>
        </p:nvCxnSpPr>
        <p:spPr>
          <a:xfrm>
            <a:off x="3739486" y="2786141"/>
            <a:ext cx="1312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98" name="Google Shape;598;p42"/>
          <p:cNvSpPr txBox="1"/>
          <p:nvPr/>
        </p:nvSpPr>
        <p:spPr>
          <a:xfrm>
            <a:off x="5108106" y="2628658"/>
            <a:ext cx="2550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599" name="Google Shape;599;p42"/>
          <p:cNvCxnSpPr/>
          <p:nvPr/>
        </p:nvCxnSpPr>
        <p:spPr>
          <a:xfrm>
            <a:off x="3567012" y="3226912"/>
            <a:ext cx="14847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00" name="Google Shape;600;p42"/>
          <p:cNvSpPr txBox="1"/>
          <p:nvPr/>
        </p:nvSpPr>
        <p:spPr>
          <a:xfrm>
            <a:off x="5108106" y="3069443"/>
            <a:ext cx="2550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601" name="Google Shape;601;p42"/>
          <p:cNvCxnSpPr/>
          <p:nvPr/>
        </p:nvCxnSpPr>
        <p:spPr>
          <a:xfrm>
            <a:off x="3379530" y="3667705"/>
            <a:ext cx="167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02" name="Google Shape;602;p42"/>
          <p:cNvSpPr txBox="1"/>
          <p:nvPr/>
        </p:nvSpPr>
        <p:spPr>
          <a:xfrm>
            <a:off x="5108106" y="3510228"/>
            <a:ext cx="2550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603" name="Google Shape;603;p42"/>
          <p:cNvCxnSpPr/>
          <p:nvPr/>
        </p:nvCxnSpPr>
        <p:spPr>
          <a:xfrm>
            <a:off x="3184565" y="4108476"/>
            <a:ext cx="1859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04" name="Google Shape;604;p42"/>
          <p:cNvSpPr txBox="1"/>
          <p:nvPr/>
        </p:nvSpPr>
        <p:spPr>
          <a:xfrm>
            <a:off x="5108106" y="3951012"/>
            <a:ext cx="2550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05" name="Google Shape;605;p42"/>
          <p:cNvSpPr/>
          <p:nvPr/>
        </p:nvSpPr>
        <p:spPr>
          <a:xfrm>
            <a:off x="235369" y="630105"/>
            <a:ext cx="498594" cy="498603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8575" rotWithShape="0" algn="bl" dir="27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3"/>
          <p:cNvSpPr txBox="1"/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611" name="Google Shape;611;p4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2" name="Google Shape;612;p43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13" name="Google Shape;613;p43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Imani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Jackson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14" name="Google Shape;61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15" name="Google Shape;615;p43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Marcos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Galán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16" name="Google Shape;616;p43"/>
          <p:cNvPicPr preferRelativeResize="0"/>
          <p:nvPr/>
        </p:nvPicPr>
        <p:blipFill rotWithShape="1">
          <a:blip r:embed="rId5">
            <a:alphaModFix/>
          </a:blip>
          <a:srcRect b="24940" l="47271" r="0" t="2233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17" name="Google Shape;617;p43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Ixchel Valdía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18" name="Google Shape;618;p43"/>
          <p:cNvPicPr preferRelativeResize="0"/>
          <p:nvPr/>
        </p:nvPicPr>
        <p:blipFill rotWithShape="1">
          <a:blip r:embed="rId6">
            <a:alphaModFix/>
          </a:blip>
          <a:srcRect b="29406" l="0" r="0" t="392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19" name="Google Shape;619;p43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Nils Årud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0" name="Google Shape;620;p43"/>
          <p:cNvSpPr/>
          <p:nvPr/>
        </p:nvSpPr>
        <p:spPr>
          <a:xfrm>
            <a:off x="306875" y="694521"/>
            <a:ext cx="434274" cy="457889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8575" rotWithShape="0" algn="bl" dir="27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dk1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4"/>
          <p:cNvSpPr txBox="1"/>
          <p:nvPr>
            <p:ph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Competitor Matrix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26" name="Google Shape;626;p44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7" name="Google Shape;627;p44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628" name="Google Shape;628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9" name="Google Shape;629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0" name="Google Shape;630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1" name="Google Shape;631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2" name="Google Shape;632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3" name="Google Shape;633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4" name="Google Shape;634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5" name="Google Shape;635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6" name="Google Shape;636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7" name="Google Shape;637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8" name="Google Shape;638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9" name="Google Shape;639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0" name="Google Shape;640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" name="Google Shape;641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2" name="Google Shape;642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3" name="Google Shape;643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4" name="Google Shape;644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5" name="Google Shape;645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6" name="Google Shape;646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8" name="Google Shape;648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9" name="Google Shape;649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0" name="Google Shape;650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1" name="Google Shape;651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2" name="Google Shape;652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3" name="Google Shape;653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4" name="Google Shape;654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5" name="Google Shape;655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6" name="Google Shape;656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7" name="Google Shape;657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8" name="Google Shape;658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9" name="Google Shape;659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" name="Google Shape;660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" name="Google Shape;661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" name="Google Shape;662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" name="Google Shape;663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" name="Google Shape;664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5" name="Google Shape;665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6" name="Google Shape;666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7" name="Google Shape;667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8" name="Google Shape;668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9" name="Google Shape;669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0" name="Google Shape;670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" name="Google Shape;671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" name="Google Shape;672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" name="Google Shape;673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74" name="Google Shape;674;p4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5" name="Google Shape;675;p44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76" name="Google Shape;676;p4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7" name="Google Shape;677;p4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8" name="Google Shape;678;p4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9" name="Google Shape;679;p4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0" name="Google Shape;680;p4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1" name="Google Shape;681;p4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2" name="Google Shape;682;p4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3" name="Google Shape;683;p4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4" name="Google Shape;684;p4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5" name="Google Shape;685;p4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6" name="Google Shape;686;p4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7" name="Google Shape;687;p4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8" name="Google Shape;688;p4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9" name="Google Shape;689;p4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0" name="Google Shape;690;p4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1" name="Google Shape;691;p4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2" name="Google Shape;692;p4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3" name="Google Shape;693;p4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4" name="Google Shape;694;p4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5" name="Google Shape;695;p4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6" name="Google Shape;696;p4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7" name="Google Shape;697;p4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698" name="Google Shape;698;p44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699" name="Google Shape;699;p44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700" name="Google Shape;700;p44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LOW VALUE 1</a:t>
            </a:r>
            <a:endParaRPr sz="8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1" name="Google Shape;701;p44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HIGH</a:t>
            </a:r>
            <a:r>
              <a:rPr lang="en" sz="8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VALUE 1</a:t>
            </a:r>
            <a:endParaRPr sz="8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2" name="Google Shape;702;p44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LOW VALUE 2</a:t>
            </a:r>
            <a:endParaRPr sz="8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3" name="Google Shape;703;p44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HIGH</a:t>
            </a:r>
            <a:r>
              <a:rPr lang="en" sz="8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VALUE 2</a:t>
            </a:r>
            <a:endParaRPr sz="8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4" name="Google Shape;704;p44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company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5" name="Google Shape;705;p44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6" name="Google Shape;706;p44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7" name="Google Shape;707;p44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8" name="Google Shape;708;p44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9" name="Google Shape;709;p44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10" name="Google Shape;710;p44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5"/>
          <p:cNvSpPr txBox="1"/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716" name="Google Shape;716;p4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17" name="Google Shape;717;p45"/>
          <p:cNvGraphicFramePr/>
          <p:nvPr/>
        </p:nvGraphicFramePr>
        <p:xfrm>
          <a:off x="855300" y="139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{E7D29FD1-D880-4DB6-BB14-3170E5B727E9}</a:tableStyleId>
              </a:tblPr>
              <a:tblGrid>
                <a:gridCol w="824575"/>
                <a:gridCol w="945100"/>
                <a:gridCol w="945100"/>
                <a:gridCol w="945100"/>
                <a:gridCol w="945100"/>
                <a:gridCol w="945100"/>
                <a:gridCol w="945100"/>
                <a:gridCol w="945100"/>
              </a:tblGrid>
              <a:tr h="304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9:00 - 9:45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10:00</a:t>
                      </a: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- 10:45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11:00 - </a:t>
                      </a: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13:30</a:t>
                      </a: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- 14:15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14:30</a:t>
                      </a: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- 15:15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15:30</a:t>
                      </a: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- 16:15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18" name="Google Shape;718;p45"/>
          <p:cNvSpPr/>
          <p:nvPr/>
        </p:nvSpPr>
        <p:spPr>
          <a:xfrm>
            <a:off x="235369" y="630105"/>
            <a:ext cx="498594" cy="498603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8575" rotWithShape="0" algn="bl" dir="27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6"/>
          <p:cNvSpPr txBox="1"/>
          <p:nvPr>
            <p:ph idx="1" type="body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Resize them without losing quality.</a:t>
            </a:r>
            <a:endParaRPr sz="900"/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fill color and opacity.</a:t>
            </a:r>
            <a:endParaRPr sz="900"/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724" name="Google Shape;724;p46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725" name="Google Shape;725;p46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6" name="Google Shape;726;p46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7" name="Google Shape;727;p46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8" name="Google Shape;728;p46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9" name="Google Shape;729;p46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0" name="Google Shape;730;p46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1" name="Google Shape;731;p46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732" name="Google Shape;732;p46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3" name="Google Shape;733;p46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4" name="Google Shape;734;p46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735" name="Google Shape;735;p46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6" name="Google Shape;736;p46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37" name="Google Shape;737;p46"/>
          <p:cNvSpPr/>
          <p:nvPr/>
        </p:nvSpPr>
        <p:spPr>
          <a:xfrm>
            <a:off x="2077702" y="393385"/>
            <a:ext cx="290970" cy="334860"/>
          </a:xfrm>
          <a:custGeom>
            <a:rect b="b" l="l" r="r" t="t"/>
            <a:pathLst>
              <a:path extrusionOk="0" h="16022" w="139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8" name="Google Shape;738;p46"/>
          <p:cNvSpPr/>
          <p:nvPr/>
        </p:nvSpPr>
        <p:spPr>
          <a:xfrm>
            <a:off x="2661148" y="394410"/>
            <a:ext cx="251176" cy="332812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39" name="Google Shape;739;p46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740" name="Google Shape;740;p46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1" name="Google Shape;741;p46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2" name="Google Shape;742;p46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43" name="Google Shape;743;p46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744" name="Google Shape;744;p46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5" name="Google Shape;745;p46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6" name="Google Shape;746;p46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7" name="Google Shape;747;p46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48" name="Google Shape;748;p46"/>
          <p:cNvSpPr/>
          <p:nvPr/>
        </p:nvSpPr>
        <p:spPr>
          <a:xfrm>
            <a:off x="4284931" y="392863"/>
            <a:ext cx="384894" cy="335905"/>
          </a:xfrm>
          <a:custGeom>
            <a:rect b="b" l="l" r="r" t="t"/>
            <a:pathLst>
              <a:path extrusionOk="0" h="16072" w="18416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49" name="Google Shape;749;p46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750" name="Google Shape;750;p46"/>
            <p:cNvSpPr/>
            <p:nvPr/>
          </p:nvSpPr>
          <p:spPr>
            <a:xfrm>
              <a:off x="5983625" y="319925"/>
              <a:ext cx="403000" cy="67200"/>
            </a:xfrm>
            <a:custGeom>
              <a:rect b="b" l="l" r="r" t="t"/>
              <a:pathLst>
                <a:path extrusionOk="0" h="2688" w="1612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1" name="Google Shape;751;p46"/>
            <p:cNvSpPr/>
            <p:nvPr/>
          </p:nvSpPr>
          <p:spPr>
            <a:xfrm>
              <a:off x="5983625" y="664900"/>
              <a:ext cx="403000" cy="31775"/>
            </a:xfrm>
            <a:custGeom>
              <a:rect b="b" l="l" r="r" t="t"/>
              <a:pathLst>
                <a:path extrusionOk="0" h="1271" w="1612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2" name="Google Shape;752;p46"/>
            <p:cNvSpPr/>
            <p:nvPr/>
          </p:nvSpPr>
          <p:spPr>
            <a:xfrm>
              <a:off x="6041025" y="3016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3" name="Google Shape;753;p46"/>
            <p:cNvSpPr/>
            <p:nvPr/>
          </p:nvSpPr>
          <p:spPr>
            <a:xfrm>
              <a:off x="6297450" y="3016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4" name="Google Shape;754;p46"/>
            <p:cNvSpPr/>
            <p:nvPr/>
          </p:nvSpPr>
          <p:spPr>
            <a:xfrm>
              <a:off x="60972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5" name="Google Shape;755;p46"/>
            <p:cNvSpPr/>
            <p:nvPr/>
          </p:nvSpPr>
          <p:spPr>
            <a:xfrm>
              <a:off x="60972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6" name="Google Shape;756;p46"/>
            <p:cNvSpPr/>
            <p:nvPr/>
          </p:nvSpPr>
          <p:spPr>
            <a:xfrm>
              <a:off x="60972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7" name="Google Shape;757;p46"/>
            <p:cNvSpPr/>
            <p:nvPr/>
          </p:nvSpPr>
          <p:spPr>
            <a:xfrm>
              <a:off x="6160075" y="575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8" name="Google Shape;758;p46"/>
            <p:cNvSpPr/>
            <p:nvPr/>
          </p:nvSpPr>
          <p:spPr>
            <a:xfrm>
              <a:off x="60343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9" name="Google Shape;759;p46"/>
            <p:cNvSpPr/>
            <p:nvPr/>
          </p:nvSpPr>
          <p:spPr>
            <a:xfrm>
              <a:off x="60343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0" name="Google Shape;760;p46"/>
            <p:cNvSpPr/>
            <p:nvPr/>
          </p:nvSpPr>
          <p:spPr>
            <a:xfrm>
              <a:off x="60343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1" name="Google Shape;761;p46"/>
            <p:cNvSpPr/>
            <p:nvPr/>
          </p:nvSpPr>
          <p:spPr>
            <a:xfrm>
              <a:off x="6160075" y="509200"/>
              <a:ext cx="50100" cy="53775"/>
            </a:xfrm>
            <a:custGeom>
              <a:rect b="b" l="l" r="r" t="t"/>
              <a:pathLst>
                <a:path extrusionOk="0" h="2151" w="2004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2" name="Google Shape;762;p46"/>
            <p:cNvSpPr/>
            <p:nvPr/>
          </p:nvSpPr>
          <p:spPr>
            <a:xfrm>
              <a:off x="5983625" y="399300"/>
              <a:ext cx="403000" cy="272950"/>
            </a:xfrm>
            <a:custGeom>
              <a:rect b="b" l="l" r="r" t="t"/>
              <a:pathLst>
                <a:path extrusionOk="0" h="10918" w="1612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3" name="Google Shape;763;p46"/>
            <p:cNvSpPr/>
            <p:nvPr/>
          </p:nvSpPr>
          <p:spPr>
            <a:xfrm>
              <a:off x="62852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4" name="Google Shape;764;p46"/>
            <p:cNvSpPr/>
            <p:nvPr/>
          </p:nvSpPr>
          <p:spPr>
            <a:xfrm>
              <a:off x="62852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5" name="Google Shape;765;p46"/>
            <p:cNvSpPr/>
            <p:nvPr/>
          </p:nvSpPr>
          <p:spPr>
            <a:xfrm>
              <a:off x="62852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6" name="Google Shape;766;p46"/>
            <p:cNvSpPr/>
            <p:nvPr/>
          </p:nvSpPr>
          <p:spPr>
            <a:xfrm>
              <a:off x="62223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7" name="Google Shape;767;p46"/>
            <p:cNvSpPr/>
            <p:nvPr/>
          </p:nvSpPr>
          <p:spPr>
            <a:xfrm>
              <a:off x="6160075" y="448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8" name="Google Shape;768;p46"/>
            <p:cNvSpPr/>
            <p:nvPr/>
          </p:nvSpPr>
          <p:spPr>
            <a:xfrm>
              <a:off x="62223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9" name="Google Shape;769;p46"/>
            <p:cNvSpPr/>
            <p:nvPr/>
          </p:nvSpPr>
          <p:spPr>
            <a:xfrm>
              <a:off x="62223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0" name="Google Shape;770;p46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771" name="Google Shape;771;p46"/>
            <p:cNvSpPr/>
            <p:nvPr/>
          </p:nvSpPr>
          <p:spPr>
            <a:xfrm>
              <a:off x="6660750" y="298550"/>
              <a:ext cx="396900" cy="396300"/>
            </a:xfrm>
            <a:custGeom>
              <a:rect b="b" l="l" r="r" t="t"/>
              <a:pathLst>
                <a:path extrusionOk="0" h="15852" w="15876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2" name="Google Shape;772;p46"/>
            <p:cNvSpPr/>
            <p:nvPr/>
          </p:nvSpPr>
          <p:spPr>
            <a:xfrm>
              <a:off x="6697400" y="335200"/>
              <a:ext cx="323625" cy="323025"/>
            </a:xfrm>
            <a:custGeom>
              <a:rect b="b" l="l" r="r" t="t"/>
              <a:pathLst>
                <a:path extrusionOk="0" h="12921" w="12945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3" name="Google Shape;773;p46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774" name="Google Shape;774;p46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5" name="Google Shape;775;p46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6" name="Google Shape;776;p46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7" name="Google Shape;777;p46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778" name="Google Shape;778;p46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9" name="Google Shape;779;p46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0" name="Google Shape;780;p46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1" name="Google Shape;781;p46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782" name="Google Shape;782;p46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3" name="Google Shape;783;p46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4" name="Google Shape;784;p46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5" name="Google Shape;785;p46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86" name="Google Shape;786;p46"/>
          <p:cNvSpPr/>
          <p:nvPr/>
        </p:nvSpPr>
        <p:spPr>
          <a:xfrm>
            <a:off x="2048085" y="950288"/>
            <a:ext cx="350200" cy="348152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7" name="Google Shape;787;p46"/>
          <p:cNvSpPr/>
          <p:nvPr/>
        </p:nvSpPr>
        <p:spPr>
          <a:xfrm>
            <a:off x="2612156" y="967656"/>
            <a:ext cx="349155" cy="313437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8" name="Google Shape;788;p46"/>
          <p:cNvSpPr/>
          <p:nvPr/>
        </p:nvSpPr>
        <p:spPr>
          <a:xfrm>
            <a:off x="3180804" y="970206"/>
            <a:ext cx="338956" cy="308317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9" name="Google Shape;789;p46"/>
          <p:cNvSpPr/>
          <p:nvPr/>
        </p:nvSpPr>
        <p:spPr>
          <a:xfrm>
            <a:off x="3755576" y="973258"/>
            <a:ext cx="316510" cy="30221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90" name="Google Shape;790;p46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791" name="Google Shape;791;p46"/>
            <p:cNvSpPr/>
            <p:nvPr/>
          </p:nvSpPr>
          <p:spPr>
            <a:xfrm>
              <a:off x="5333350" y="991575"/>
              <a:ext cx="152075" cy="155100"/>
            </a:xfrm>
            <a:custGeom>
              <a:rect b="b" l="l" r="r" t="t"/>
              <a:pathLst>
                <a:path extrusionOk="0" h="6204" w="6083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5302225" y="968375"/>
              <a:ext cx="417650" cy="418250"/>
            </a:xfrm>
            <a:custGeom>
              <a:rect b="b" l="l" r="r" t="t"/>
              <a:pathLst>
                <a:path extrusionOk="0" h="16730" w="16706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93" name="Google Shape;793;p46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794" name="Google Shape;794;p46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96" name="Google Shape;796;p46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797" name="Google Shape;797;p46"/>
            <p:cNvSpPr/>
            <p:nvPr/>
          </p:nvSpPr>
          <p:spPr>
            <a:xfrm>
              <a:off x="6843925" y="1183900"/>
              <a:ext cx="121525" cy="232050"/>
            </a:xfrm>
            <a:custGeom>
              <a:rect b="b" l="l" r="r" t="t"/>
              <a:pathLst>
                <a:path extrusionOk="0" h="9282" w="4861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8" name="Google Shape;798;p46"/>
            <p:cNvSpPr/>
            <p:nvPr/>
          </p:nvSpPr>
          <p:spPr>
            <a:xfrm>
              <a:off x="6617400" y="931125"/>
              <a:ext cx="483600" cy="259500"/>
            </a:xfrm>
            <a:custGeom>
              <a:rect b="b" l="l" r="r" t="t"/>
              <a:pathLst>
                <a:path extrusionOk="0" h="10380" w="19344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99" name="Google Shape;799;p46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800" name="Google Shape;800;p46"/>
            <p:cNvSpPr/>
            <p:nvPr/>
          </p:nvSpPr>
          <p:spPr>
            <a:xfrm>
              <a:off x="559275" y="1683950"/>
              <a:ext cx="466500" cy="197850"/>
            </a:xfrm>
            <a:custGeom>
              <a:rect b="b" l="l" r="r" t="t"/>
              <a:pathLst>
                <a:path extrusionOk="0" h="7914" w="1866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1" name="Google Shape;801;p46"/>
            <p:cNvSpPr/>
            <p:nvPr/>
          </p:nvSpPr>
          <p:spPr>
            <a:xfrm>
              <a:off x="559275" y="1727925"/>
              <a:ext cx="466500" cy="283325"/>
            </a:xfrm>
            <a:custGeom>
              <a:rect b="b" l="l" r="r" t="t"/>
              <a:pathLst>
                <a:path extrusionOk="0" h="11333" w="1866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2" name="Google Shape;802;p46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803" name="Google Shape;803;p46"/>
            <p:cNvSpPr/>
            <p:nvPr/>
          </p:nvSpPr>
          <p:spPr>
            <a:xfrm>
              <a:off x="1233350" y="1619250"/>
              <a:ext cx="466500" cy="456725"/>
            </a:xfrm>
            <a:custGeom>
              <a:rect b="b" l="l" r="r" t="t"/>
              <a:pathLst>
                <a:path extrusionOk="0" h="18269" w="1866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4" name="Google Shape;804;p46"/>
            <p:cNvSpPr/>
            <p:nvPr/>
          </p:nvSpPr>
          <p:spPr>
            <a:xfrm>
              <a:off x="1382325" y="1792025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5" name="Google Shape;805;p46"/>
            <p:cNvSpPr/>
            <p:nvPr/>
          </p:nvSpPr>
          <p:spPr>
            <a:xfrm>
              <a:off x="1382325" y="1825000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6" name="Google Shape;806;p46"/>
            <p:cNvSpPr/>
            <p:nvPr/>
          </p:nvSpPr>
          <p:spPr>
            <a:xfrm>
              <a:off x="1382325" y="1858575"/>
              <a:ext cx="70850" cy="12250"/>
            </a:xfrm>
            <a:custGeom>
              <a:rect b="b" l="l" r="r" t="t"/>
              <a:pathLst>
                <a:path extrusionOk="0" h="490" w="2834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7" name="Google Shape;807;p46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808" name="Google Shape;808;p46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9" name="Google Shape;809;p46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0" name="Google Shape;810;p46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811" name="Google Shape;811;p46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2" name="Google Shape;812;p46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3" name="Google Shape;813;p46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14" name="Google Shape;814;p46"/>
          <p:cNvSpPr/>
          <p:nvPr/>
        </p:nvSpPr>
        <p:spPr>
          <a:xfrm>
            <a:off x="2618782" y="1519981"/>
            <a:ext cx="335905" cy="335884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15" name="Google Shape;815;p46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816" name="Google Shape;816;p46"/>
            <p:cNvSpPr/>
            <p:nvPr/>
          </p:nvSpPr>
          <p:spPr>
            <a:xfrm>
              <a:off x="3984000" y="1597875"/>
              <a:ext cx="44575" cy="503125"/>
            </a:xfrm>
            <a:custGeom>
              <a:rect b="b" l="l" r="r" t="t"/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7" name="Google Shape;817;p46"/>
            <p:cNvSpPr/>
            <p:nvPr/>
          </p:nvSpPr>
          <p:spPr>
            <a:xfrm>
              <a:off x="4041375" y="1594200"/>
              <a:ext cx="300425" cy="229600"/>
            </a:xfrm>
            <a:custGeom>
              <a:rect b="b" l="l" r="r" t="t"/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8" name="Google Shape;818;p46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819" name="Google Shape;819;p46"/>
            <p:cNvSpPr/>
            <p:nvPr/>
          </p:nvSpPr>
          <p:spPr>
            <a:xfrm>
              <a:off x="4816200" y="170287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0" name="Google Shape;820;p46"/>
            <p:cNvSpPr/>
            <p:nvPr/>
          </p:nvSpPr>
          <p:spPr>
            <a:xfrm>
              <a:off x="503112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1" name="Google Shape;821;p46"/>
            <p:cNvSpPr/>
            <p:nvPr/>
          </p:nvSpPr>
          <p:spPr>
            <a:xfrm>
              <a:off x="4634875" y="1756000"/>
              <a:ext cx="404225" cy="178325"/>
            </a:xfrm>
            <a:custGeom>
              <a:rect b="b" l="l" r="r" t="t"/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460127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3" name="Google Shape;823;p46"/>
            <p:cNvSpPr/>
            <p:nvPr/>
          </p:nvSpPr>
          <p:spPr>
            <a:xfrm>
              <a:off x="4673325" y="1947725"/>
              <a:ext cx="327300" cy="44600"/>
            </a:xfrm>
            <a:custGeom>
              <a:rect b="b" l="l" r="r" t="t"/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24" name="Google Shape;824;p46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825" name="Google Shape;825;p46"/>
            <p:cNvSpPr/>
            <p:nvPr/>
          </p:nvSpPr>
          <p:spPr>
            <a:xfrm>
              <a:off x="5404800" y="1936125"/>
              <a:ext cx="212500" cy="127025"/>
            </a:xfrm>
            <a:custGeom>
              <a:rect b="b" l="l" r="r" t="t"/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6" name="Google Shape;826;p46"/>
            <p:cNvSpPr/>
            <p:nvPr/>
          </p:nvSpPr>
          <p:spPr>
            <a:xfrm>
              <a:off x="5297950" y="1632050"/>
              <a:ext cx="426200" cy="294950"/>
            </a:xfrm>
            <a:custGeom>
              <a:rect b="b" l="l" r="r" t="t"/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27" name="Google Shape;827;p46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828" name="Google Shape;828;p46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9" name="Google Shape;829;p46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0" name="Google Shape;830;p46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1" name="Google Shape;831;p46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2" name="Google Shape;832;p46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33" name="Google Shape;833;p46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834" name="Google Shape;834;p46"/>
            <p:cNvSpPr/>
            <p:nvPr/>
          </p:nvSpPr>
          <p:spPr>
            <a:xfrm>
              <a:off x="6670525" y="1887275"/>
              <a:ext cx="117875" cy="164875"/>
            </a:xfrm>
            <a:custGeom>
              <a:rect b="b" l="l" r="r" t="t"/>
              <a:pathLst>
                <a:path extrusionOk="0" h="6595" w="471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5" name="Google Shape;835;p46"/>
            <p:cNvSpPr/>
            <p:nvPr/>
          </p:nvSpPr>
          <p:spPr>
            <a:xfrm>
              <a:off x="7075950" y="1754175"/>
              <a:ext cx="29925" cy="99550"/>
            </a:xfrm>
            <a:custGeom>
              <a:rect b="b" l="l" r="r" t="t"/>
              <a:pathLst>
                <a:path extrusionOk="0" h="3982" w="1197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6" name="Google Shape;836;p46"/>
            <p:cNvSpPr/>
            <p:nvPr/>
          </p:nvSpPr>
          <p:spPr>
            <a:xfrm>
              <a:off x="6625350" y="1729750"/>
              <a:ext cx="97700" cy="147175"/>
            </a:xfrm>
            <a:custGeom>
              <a:rect b="b" l="l" r="r" t="t"/>
              <a:pathLst>
                <a:path extrusionOk="0" h="5887" w="3908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7" name="Google Shape;837;p46"/>
            <p:cNvSpPr/>
            <p:nvPr/>
          </p:nvSpPr>
          <p:spPr>
            <a:xfrm>
              <a:off x="6736475" y="1638175"/>
              <a:ext cx="279650" cy="330325"/>
            </a:xfrm>
            <a:custGeom>
              <a:rect b="b" l="l" r="r" t="t"/>
              <a:pathLst>
                <a:path extrusionOk="0" h="13213" w="11186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8" name="Google Shape;838;p46"/>
            <p:cNvSpPr/>
            <p:nvPr/>
          </p:nvSpPr>
          <p:spPr>
            <a:xfrm>
              <a:off x="7029550" y="1613750"/>
              <a:ext cx="34200" cy="379800"/>
            </a:xfrm>
            <a:custGeom>
              <a:rect b="b" l="l" r="r" t="t"/>
              <a:pathLst>
                <a:path extrusionOk="0" h="15192" w="1368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39" name="Google Shape;839;p46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840" name="Google Shape;840;p46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1" name="Google Shape;841;p46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2" name="Google Shape;842;p46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3" name="Google Shape;843;p46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44" name="Google Shape;844;p46"/>
          <p:cNvSpPr/>
          <p:nvPr/>
        </p:nvSpPr>
        <p:spPr>
          <a:xfrm>
            <a:off x="936309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5" name="Google Shape;845;p46"/>
          <p:cNvSpPr/>
          <p:nvPr/>
        </p:nvSpPr>
        <p:spPr>
          <a:xfrm>
            <a:off x="1499857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6" name="Google Shape;846;p46"/>
          <p:cNvSpPr/>
          <p:nvPr/>
        </p:nvSpPr>
        <p:spPr>
          <a:xfrm>
            <a:off x="2063406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47" name="Google Shape;847;p46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848" name="Google Shape;848;p46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50" name="Google Shape;850;p46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851" name="Google Shape;851;p46"/>
            <p:cNvSpPr/>
            <p:nvPr/>
          </p:nvSpPr>
          <p:spPr>
            <a:xfrm>
              <a:off x="4753325" y="2424600"/>
              <a:ext cx="167300" cy="284550"/>
            </a:xfrm>
            <a:custGeom>
              <a:rect b="b" l="l" r="r" t="t"/>
              <a:pathLst>
                <a:path extrusionOk="0" h="11382" w="669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2" name="Google Shape;852;p46"/>
            <p:cNvSpPr/>
            <p:nvPr/>
          </p:nvSpPr>
          <p:spPr>
            <a:xfrm>
              <a:off x="4798500" y="2329350"/>
              <a:ext cx="76950" cy="84275"/>
            </a:xfrm>
            <a:custGeom>
              <a:rect b="b" l="l" r="r" t="t"/>
              <a:pathLst>
                <a:path extrusionOk="0" h="3371" w="3078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53" name="Google Shape;853;p46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854" name="Google Shape;854;p46"/>
            <p:cNvSpPr/>
            <p:nvPr/>
          </p:nvSpPr>
          <p:spPr>
            <a:xfrm>
              <a:off x="4122600" y="2267050"/>
              <a:ext cx="80600" cy="91625"/>
            </a:xfrm>
            <a:custGeom>
              <a:rect b="b" l="l" r="r" t="t"/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5" name="Google Shape;855;p46"/>
            <p:cNvSpPr/>
            <p:nvPr/>
          </p:nvSpPr>
          <p:spPr>
            <a:xfrm>
              <a:off x="4076175" y="2370250"/>
              <a:ext cx="173450" cy="401175"/>
            </a:xfrm>
            <a:custGeom>
              <a:rect b="b" l="l" r="r" t="t"/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56" name="Google Shape;856;p46"/>
          <p:cNvSpPr/>
          <p:nvPr/>
        </p:nvSpPr>
        <p:spPr>
          <a:xfrm>
            <a:off x="4317599" y="2083007"/>
            <a:ext cx="319561" cy="336908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57" name="Google Shape;857;p46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858" name="Google Shape;858;p46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9" name="Google Shape;859;p46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0" name="Google Shape;860;p46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861" name="Google Shape;861;p46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2" name="Google Shape;862;p46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3" name="Google Shape;863;p46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4" name="Google Shape;864;p46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5" name="Google Shape;865;p46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6" name="Google Shape;866;p46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867" name="Google Shape;867;p46"/>
            <p:cNvSpPr/>
            <p:nvPr/>
          </p:nvSpPr>
          <p:spPr>
            <a:xfrm>
              <a:off x="727175" y="2957625"/>
              <a:ext cx="130700" cy="476275"/>
            </a:xfrm>
            <a:custGeom>
              <a:rect b="b" l="l" r="r" t="t"/>
              <a:pathLst>
                <a:path extrusionOk="0" h="19051" w="5228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8" name="Google Shape;868;p46"/>
            <p:cNvSpPr/>
            <p:nvPr/>
          </p:nvSpPr>
          <p:spPr>
            <a:xfrm>
              <a:off x="751600" y="3090125"/>
              <a:ext cx="81850" cy="319350"/>
            </a:xfrm>
            <a:custGeom>
              <a:rect b="b" l="l" r="r" t="t"/>
              <a:pathLst>
                <a:path extrusionOk="0" h="12774" w="3274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69" name="Google Shape;869;p46"/>
          <p:cNvSpPr/>
          <p:nvPr/>
        </p:nvSpPr>
        <p:spPr>
          <a:xfrm>
            <a:off x="1492208" y="2600114"/>
            <a:ext cx="334860" cy="429809"/>
          </a:xfrm>
          <a:custGeom>
            <a:rect b="b" l="l" r="r" t="t"/>
            <a:pathLst>
              <a:path extrusionOk="0" h="20565" w="16022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0" name="Google Shape;870;p46"/>
          <p:cNvSpPr/>
          <p:nvPr/>
        </p:nvSpPr>
        <p:spPr>
          <a:xfrm>
            <a:off x="972049" y="2600114"/>
            <a:ext cx="248083" cy="429809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71" name="Google Shape;871;p46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872" name="Google Shape;872;p46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46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4" name="Google Shape;874;p46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875" name="Google Shape;875;p46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6" name="Google Shape;876;p46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77" name="Google Shape;877;p46"/>
          <p:cNvSpPr/>
          <p:nvPr/>
        </p:nvSpPr>
        <p:spPr>
          <a:xfrm>
            <a:off x="3736180" y="2637380"/>
            <a:ext cx="355300" cy="355279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78" name="Google Shape;878;p46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879" name="Google Shape;879;p46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0" name="Google Shape;880;p46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81" name="Google Shape;881;p46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882" name="Google Shape;882;p46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3" name="Google Shape;883;p46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85" name="Google Shape;885;p46"/>
          <p:cNvSpPr/>
          <p:nvPr/>
        </p:nvSpPr>
        <p:spPr>
          <a:xfrm>
            <a:off x="341117" y="3226449"/>
            <a:ext cx="386922" cy="304241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6" name="Google Shape;886;p46"/>
          <p:cNvSpPr/>
          <p:nvPr/>
        </p:nvSpPr>
        <p:spPr>
          <a:xfrm>
            <a:off x="4906165" y="2621036"/>
            <a:ext cx="269526" cy="387967"/>
          </a:xfrm>
          <a:custGeom>
            <a:rect b="b" l="l" r="r" t="t"/>
            <a:pathLst>
              <a:path extrusionOk="0" h="18563" w="12896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87" name="Google Shape;887;p46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888" name="Google Shape;888;p46"/>
            <p:cNvSpPr/>
            <p:nvPr/>
          </p:nvSpPr>
          <p:spPr>
            <a:xfrm>
              <a:off x="6701050" y="2978375"/>
              <a:ext cx="316300" cy="78175"/>
            </a:xfrm>
            <a:custGeom>
              <a:rect b="b" l="l" r="r" t="t"/>
              <a:pathLst>
                <a:path extrusionOk="0" h="3127" w="12652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9" name="Google Shape;889;p46"/>
            <p:cNvSpPr/>
            <p:nvPr/>
          </p:nvSpPr>
          <p:spPr>
            <a:xfrm>
              <a:off x="6713875" y="3068750"/>
              <a:ext cx="290650" cy="359050"/>
            </a:xfrm>
            <a:custGeom>
              <a:rect b="b" l="l" r="r" t="t"/>
              <a:pathLst>
                <a:path extrusionOk="0" h="14362" w="11626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90" name="Google Shape;890;p46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891" name="Google Shape;891;p46"/>
            <p:cNvSpPr/>
            <p:nvPr/>
          </p:nvSpPr>
          <p:spPr>
            <a:xfrm>
              <a:off x="1241275" y="3718400"/>
              <a:ext cx="450650" cy="302875"/>
            </a:xfrm>
            <a:custGeom>
              <a:rect b="b" l="l" r="r" t="t"/>
              <a:pathLst>
                <a:path extrusionOk="0" h="12115" w="18026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2" name="Google Shape;892;p46"/>
            <p:cNvSpPr/>
            <p:nvPr/>
          </p:nvSpPr>
          <p:spPr>
            <a:xfrm>
              <a:off x="1293175" y="3895475"/>
              <a:ext cx="174050" cy="12225"/>
            </a:xfrm>
            <a:custGeom>
              <a:rect b="b" l="l" r="r" t="t"/>
              <a:pathLst>
                <a:path extrusionOk="0" h="489" w="6962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3" name="Google Shape;893;p46"/>
            <p:cNvSpPr/>
            <p:nvPr/>
          </p:nvSpPr>
          <p:spPr>
            <a:xfrm>
              <a:off x="1293175" y="3935775"/>
              <a:ext cx="122750" cy="12225"/>
            </a:xfrm>
            <a:custGeom>
              <a:rect b="b" l="l" r="r" t="t"/>
              <a:pathLst>
                <a:path extrusionOk="0" h="489" w="491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1570375" y="3901575"/>
              <a:ext cx="62300" cy="40325"/>
            </a:xfrm>
            <a:custGeom>
              <a:rect b="b" l="l" r="r" t="t"/>
              <a:pathLst>
                <a:path extrusionOk="0" h="1613" w="2492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95" name="Google Shape;895;p46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896" name="Google Shape;896;p46"/>
            <p:cNvSpPr/>
            <p:nvPr/>
          </p:nvSpPr>
          <p:spPr>
            <a:xfrm>
              <a:off x="2246900" y="3992550"/>
              <a:ext cx="52525" cy="52525"/>
            </a:xfrm>
            <a:custGeom>
              <a:rect b="b" l="l" r="r" t="t"/>
              <a:pathLst>
                <a:path extrusionOk="0" h="2101" w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7" name="Google Shape;897;p46"/>
            <p:cNvSpPr/>
            <p:nvPr/>
          </p:nvSpPr>
          <p:spPr>
            <a:xfrm>
              <a:off x="2033800" y="39925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8" name="Google Shape;898;p46"/>
            <p:cNvSpPr/>
            <p:nvPr/>
          </p:nvSpPr>
          <p:spPr>
            <a:xfrm>
              <a:off x="1921475" y="3695200"/>
              <a:ext cx="438400" cy="297975"/>
            </a:xfrm>
            <a:custGeom>
              <a:rect b="b" l="l" r="r" t="t"/>
              <a:pathLst>
                <a:path extrusionOk="0" h="11919" w="17536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99" name="Google Shape;899;p46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900" name="Google Shape;900;p46"/>
            <p:cNvSpPr/>
            <p:nvPr/>
          </p:nvSpPr>
          <p:spPr>
            <a:xfrm>
              <a:off x="2599825" y="3689700"/>
              <a:ext cx="429850" cy="169150"/>
            </a:xfrm>
            <a:custGeom>
              <a:rect b="b" l="l" r="r" t="t"/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2599825" y="3861275"/>
              <a:ext cx="429850" cy="188700"/>
            </a:xfrm>
            <a:custGeom>
              <a:rect b="b" l="l" r="r" t="t"/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2" name="Google Shape;902;p46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903" name="Google Shape;903;p46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6" name="Google Shape;906;p46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907" name="Google Shape;907;p46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12" name="Google Shape;912;p46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913" name="Google Shape;913;p46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15" name="Google Shape;915;p46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916" name="Google Shape;916;p46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21" name="Google Shape;921;p46"/>
          <p:cNvSpPr/>
          <p:nvPr/>
        </p:nvSpPr>
        <p:spPr>
          <a:xfrm>
            <a:off x="4844905" y="3182557"/>
            <a:ext cx="392042" cy="392021"/>
          </a:xfrm>
          <a:custGeom>
            <a:rect b="b" l="l" r="r" t="t"/>
            <a:pathLst>
              <a:path extrusionOk="0" h="18757" w="18758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922" name="Google Shape;922;p46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923" name="Google Shape;923;p46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4" name="Google Shape;924;p46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25" name="Google Shape;925;p46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926" name="Google Shape;926;p46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9" name="Google Shape;929;p46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30" name="Google Shape;930;p46"/>
          <p:cNvSpPr/>
          <p:nvPr/>
        </p:nvSpPr>
        <p:spPr>
          <a:xfrm>
            <a:off x="895469" y="3828789"/>
            <a:ext cx="401238" cy="22666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931" name="Google Shape;931;p46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932" name="Google Shape;932;p46"/>
            <p:cNvSpPr/>
            <p:nvPr/>
          </p:nvSpPr>
          <p:spPr>
            <a:xfrm>
              <a:off x="2187075" y="4509100"/>
              <a:ext cx="114800" cy="114800"/>
            </a:xfrm>
            <a:custGeom>
              <a:rect b="b" l="l" r="r" t="t"/>
              <a:pathLst>
                <a:path extrusionOk="0" h="4592" w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1979475" y="4542675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2041125" y="4289300"/>
              <a:ext cx="240000" cy="509225"/>
            </a:xfrm>
            <a:custGeom>
              <a:rect b="b" l="l" r="r" t="t"/>
              <a:pathLst>
                <a:path extrusionOk="0" h="20369" w="960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35" name="Google Shape;935;p46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936" name="Google Shape;936;p46"/>
            <p:cNvSpPr/>
            <p:nvPr/>
          </p:nvSpPr>
          <p:spPr>
            <a:xfrm>
              <a:off x="2845875" y="4296000"/>
              <a:ext cx="126425" cy="125800"/>
            </a:xfrm>
            <a:custGeom>
              <a:rect b="b" l="l" r="r" t="t"/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7" name="Google Shape;937;p46"/>
            <p:cNvSpPr/>
            <p:nvPr/>
          </p:nvSpPr>
          <p:spPr>
            <a:xfrm>
              <a:off x="2635850" y="4316150"/>
              <a:ext cx="369400" cy="475675"/>
            </a:xfrm>
            <a:custGeom>
              <a:rect b="b" l="l" r="r" t="t"/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8" name="Google Shape;938;p46"/>
            <p:cNvSpPr/>
            <p:nvPr/>
          </p:nvSpPr>
          <p:spPr>
            <a:xfrm>
              <a:off x="2624850" y="4357675"/>
              <a:ext cx="171600" cy="171600"/>
            </a:xfrm>
            <a:custGeom>
              <a:rect b="b" l="l" r="r" t="t"/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39" name="Google Shape;939;p46"/>
          <p:cNvSpPr/>
          <p:nvPr/>
        </p:nvSpPr>
        <p:spPr>
          <a:xfrm>
            <a:off x="3180303" y="3772127"/>
            <a:ext cx="339959" cy="33998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0" name="Google Shape;940;p46"/>
          <p:cNvSpPr/>
          <p:nvPr/>
        </p:nvSpPr>
        <p:spPr>
          <a:xfrm>
            <a:off x="2616754" y="3793571"/>
            <a:ext cx="339959" cy="297094"/>
          </a:xfrm>
          <a:custGeom>
            <a:rect b="b" l="l" r="r" t="t"/>
            <a:pathLst>
              <a:path extrusionOk="0" h="14215" w="16266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1" name="Google Shape;941;p46"/>
          <p:cNvSpPr/>
          <p:nvPr/>
        </p:nvSpPr>
        <p:spPr>
          <a:xfrm>
            <a:off x="3742304" y="3770601"/>
            <a:ext cx="343053" cy="343032"/>
          </a:xfrm>
          <a:custGeom>
            <a:rect b="b" l="l" r="r" t="t"/>
            <a:pathLst>
              <a:path extrusionOk="0" h="16413" w="16414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942" name="Google Shape;942;p46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943" name="Google Shape;943;p46"/>
            <p:cNvSpPr/>
            <p:nvPr/>
          </p:nvSpPr>
          <p:spPr>
            <a:xfrm>
              <a:off x="566125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529490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5" name="Google Shape;945;p46"/>
            <p:cNvSpPr/>
            <p:nvPr/>
          </p:nvSpPr>
          <p:spPr>
            <a:xfrm>
              <a:off x="5275975" y="4344850"/>
              <a:ext cx="470150" cy="334025"/>
            </a:xfrm>
            <a:custGeom>
              <a:rect b="b" l="l" r="r" t="t"/>
              <a:pathLst>
                <a:path extrusionOk="0" h="13361" w="18806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46" name="Google Shape;946;p46"/>
          <p:cNvSpPr/>
          <p:nvPr/>
        </p:nvSpPr>
        <p:spPr>
          <a:xfrm>
            <a:off x="4864301" y="3765502"/>
            <a:ext cx="353252" cy="353231"/>
          </a:xfrm>
          <a:custGeom>
            <a:rect b="b" l="l" r="r" t="t"/>
            <a:pathLst>
              <a:path extrusionOk="0" h="16901" w="16902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947" name="Google Shape;947;p46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948" name="Google Shape;948;p46"/>
            <p:cNvSpPr/>
            <p:nvPr/>
          </p:nvSpPr>
          <p:spPr>
            <a:xfrm>
              <a:off x="6642425" y="4687375"/>
              <a:ext cx="433550" cy="39125"/>
            </a:xfrm>
            <a:custGeom>
              <a:rect b="b" l="l" r="r" t="t"/>
              <a:pathLst>
                <a:path extrusionOk="0" h="1565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6642425" y="4736225"/>
              <a:ext cx="433550" cy="39100"/>
            </a:xfrm>
            <a:custGeom>
              <a:rect b="b" l="l" r="r" t="t"/>
              <a:pathLst>
                <a:path extrusionOk="0" h="1564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0" name="Google Shape;950;p46"/>
            <p:cNvSpPr/>
            <p:nvPr/>
          </p:nvSpPr>
          <p:spPr>
            <a:xfrm>
              <a:off x="6684575" y="4312500"/>
              <a:ext cx="349875" cy="377350"/>
            </a:xfrm>
            <a:custGeom>
              <a:rect b="b" l="l" r="r" t="t"/>
              <a:pathLst>
                <a:path extrusionOk="0" h="15094" w="13995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51" name="Google Shape;951;p46"/>
          <p:cNvSpPr/>
          <p:nvPr/>
        </p:nvSpPr>
        <p:spPr>
          <a:xfrm>
            <a:off x="299775" y="4368343"/>
            <a:ext cx="465527" cy="274647"/>
          </a:xfrm>
          <a:custGeom>
            <a:rect b="b" l="l" r="r" t="t"/>
            <a:pathLst>
              <a:path extrusionOk="0" h="13141" w="22274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952" name="Google Shape;952;p46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953" name="Google Shape;953;p46"/>
            <p:cNvSpPr/>
            <p:nvPr/>
          </p:nvSpPr>
          <p:spPr>
            <a:xfrm>
              <a:off x="1244325" y="5161200"/>
              <a:ext cx="374925" cy="222275"/>
            </a:xfrm>
            <a:custGeom>
              <a:rect b="b" l="l" r="r" t="t"/>
              <a:pathLst>
                <a:path extrusionOk="0" h="8891" w="14997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1244325" y="5397500"/>
              <a:ext cx="444525" cy="39100"/>
            </a:xfrm>
            <a:custGeom>
              <a:rect b="b" l="l" r="r" t="t"/>
              <a:pathLst>
                <a:path extrusionOk="0" h="1564" w="17781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5" name="Google Shape;955;p46"/>
            <p:cNvSpPr/>
            <p:nvPr/>
          </p:nvSpPr>
          <p:spPr>
            <a:xfrm>
              <a:off x="1451925" y="4999400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6" name="Google Shape;956;p46"/>
            <p:cNvSpPr/>
            <p:nvPr/>
          </p:nvSpPr>
          <p:spPr>
            <a:xfrm>
              <a:off x="1407975" y="4999400"/>
              <a:ext cx="31150" cy="129450"/>
            </a:xfrm>
            <a:custGeom>
              <a:rect b="b" l="l" r="r" t="t"/>
              <a:pathLst>
                <a:path extrusionOk="0" h="5178" w="1246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7" name="Google Shape;957;p46"/>
            <p:cNvSpPr/>
            <p:nvPr/>
          </p:nvSpPr>
          <p:spPr>
            <a:xfrm>
              <a:off x="1495900" y="4999400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8" name="Google Shape;958;p46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959" name="Google Shape;959;p46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0" name="Google Shape;960;p46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1" name="Google Shape;961;p46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62" name="Google Shape;962;p46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963" name="Google Shape;963;p46"/>
            <p:cNvSpPr/>
            <p:nvPr/>
          </p:nvSpPr>
          <p:spPr>
            <a:xfrm>
              <a:off x="2820225" y="5222250"/>
              <a:ext cx="202750" cy="211275"/>
            </a:xfrm>
            <a:custGeom>
              <a:rect b="b" l="l" r="r" t="t"/>
              <a:pathLst>
                <a:path extrusionOk="0" h="8451" w="811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4" name="Google Shape;964;p46"/>
            <p:cNvSpPr/>
            <p:nvPr/>
          </p:nvSpPr>
          <p:spPr>
            <a:xfrm>
              <a:off x="2606525" y="5003050"/>
              <a:ext cx="203975" cy="208225"/>
            </a:xfrm>
            <a:custGeom>
              <a:rect b="b" l="l" r="r" t="t"/>
              <a:pathLst>
                <a:path extrusionOk="0" h="8329" w="815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5" name="Google Shape;965;p46"/>
            <p:cNvSpPr/>
            <p:nvPr/>
          </p:nvSpPr>
          <p:spPr>
            <a:xfrm>
              <a:off x="2605300" y="5008550"/>
              <a:ext cx="418900" cy="418875"/>
            </a:xfrm>
            <a:custGeom>
              <a:rect b="b" l="l" r="r" t="t"/>
              <a:pathLst>
                <a:path extrusionOk="0" h="16755" w="16756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66" name="Google Shape;966;p46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967" name="Google Shape;967;p46"/>
            <p:cNvSpPr/>
            <p:nvPr/>
          </p:nvSpPr>
          <p:spPr>
            <a:xfrm>
              <a:off x="3238475" y="5315050"/>
              <a:ext cx="500700" cy="108725"/>
            </a:xfrm>
            <a:custGeom>
              <a:rect b="b" l="l" r="r" t="t"/>
              <a:pathLst>
                <a:path extrusionOk="0" h="4349" w="20028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8" name="Google Shape;968;p46"/>
            <p:cNvSpPr/>
            <p:nvPr/>
          </p:nvSpPr>
          <p:spPr>
            <a:xfrm>
              <a:off x="3282450" y="5160575"/>
              <a:ext cx="412750" cy="140475"/>
            </a:xfrm>
            <a:custGeom>
              <a:rect b="b" l="l" r="r" t="t"/>
              <a:pathLst>
                <a:path extrusionOk="0" h="5619" w="1651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9" name="Google Shape;969;p46"/>
            <p:cNvSpPr/>
            <p:nvPr/>
          </p:nvSpPr>
          <p:spPr>
            <a:xfrm>
              <a:off x="3473550" y="5012225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0" name="Google Shape;970;p46"/>
            <p:cNvSpPr/>
            <p:nvPr/>
          </p:nvSpPr>
          <p:spPr>
            <a:xfrm>
              <a:off x="3429575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1" name="Google Shape;971;p46"/>
            <p:cNvSpPr/>
            <p:nvPr/>
          </p:nvSpPr>
          <p:spPr>
            <a:xfrm>
              <a:off x="3516900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72" name="Google Shape;972;p46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973" name="Google Shape;973;p46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4" name="Google Shape;974;p46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5" name="Google Shape;975;p46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6" name="Google Shape;976;p46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7" name="Google Shape;977;p46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78" name="Google Shape;978;p46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979" name="Google Shape;979;p46"/>
            <p:cNvSpPr/>
            <p:nvPr/>
          </p:nvSpPr>
          <p:spPr>
            <a:xfrm>
              <a:off x="4157400" y="4996350"/>
              <a:ext cx="86725" cy="103200"/>
            </a:xfrm>
            <a:custGeom>
              <a:rect b="b" l="l" r="r" t="t"/>
              <a:pathLst>
                <a:path extrusionOk="0" h="4128" w="3469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0" name="Google Shape;980;p46"/>
            <p:cNvSpPr/>
            <p:nvPr/>
          </p:nvSpPr>
          <p:spPr>
            <a:xfrm>
              <a:off x="3972400" y="5048250"/>
              <a:ext cx="381000" cy="390775"/>
            </a:xfrm>
            <a:custGeom>
              <a:rect b="b" l="l" r="r" t="t"/>
              <a:pathLst>
                <a:path extrusionOk="0" h="15631" w="1524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81" name="Google Shape;981;p46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982" name="Google Shape;982;p46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3" name="Google Shape;983;p46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6" name="Google Shape;986;p46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7" name="Google Shape;987;p46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88" name="Google Shape;988;p46"/>
          <p:cNvSpPr/>
          <p:nvPr/>
        </p:nvSpPr>
        <p:spPr>
          <a:xfrm>
            <a:off x="4842355" y="4395912"/>
            <a:ext cx="397142" cy="219513"/>
          </a:xfrm>
          <a:custGeom>
            <a:rect b="b" l="l" r="r" t="t"/>
            <a:pathLst>
              <a:path extrusionOk="0" h="10503" w="19002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989" name="Google Shape;989;p46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990" name="Google Shape;990;p46"/>
            <p:cNvSpPr/>
            <p:nvPr/>
          </p:nvSpPr>
          <p:spPr>
            <a:xfrm>
              <a:off x="6743800" y="5036025"/>
              <a:ext cx="105650" cy="147775"/>
            </a:xfrm>
            <a:custGeom>
              <a:rect b="b" l="l" r="r" t="t"/>
              <a:pathLst>
                <a:path extrusionOk="0" h="5911" w="4226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1" name="Google Shape;991;p46"/>
            <p:cNvSpPr/>
            <p:nvPr/>
          </p:nvSpPr>
          <p:spPr>
            <a:xfrm>
              <a:off x="6685175" y="5152025"/>
              <a:ext cx="84275" cy="117275"/>
            </a:xfrm>
            <a:custGeom>
              <a:rect b="b" l="l" r="r" t="t"/>
              <a:pathLst>
                <a:path extrusionOk="0" h="4691" w="3371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2" name="Google Shape;992;p46"/>
            <p:cNvSpPr/>
            <p:nvPr/>
          </p:nvSpPr>
          <p:spPr>
            <a:xfrm>
              <a:off x="6871400" y="5038475"/>
              <a:ext cx="105650" cy="145325"/>
            </a:xfrm>
            <a:custGeom>
              <a:rect b="b" l="l" r="r" t="t"/>
              <a:pathLst>
                <a:path extrusionOk="0" h="5813" w="4226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3" name="Google Shape;993;p46"/>
            <p:cNvSpPr/>
            <p:nvPr/>
          </p:nvSpPr>
          <p:spPr>
            <a:xfrm>
              <a:off x="6944050" y="5155700"/>
              <a:ext cx="87350" cy="116025"/>
            </a:xfrm>
            <a:custGeom>
              <a:rect b="b" l="l" r="r" t="t"/>
              <a:pathLst>
                <a:path extrusionOk="0" h="4641" w="3494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4" name="Google Shape;994;p46"/>
            <p:cNvSpPr/>
            <p:nvPr/>
          </p:nvSpPr>
          <p:spPr>
            <a:xfrm>
              <a:off x="6727300" y="5185625"/>
              <a:ext cx="263800" cy="248525"/>
            </a:xfrm>
            <a:custGeom>
              <a:rect b="b" l="l" r="r" t="t"/>
              <a:pathLst>
                <a:path extrusionOk="0" h="9941" w="10552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95" name="Google Shape;995;p46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996" name="Google Shape;996;p46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97" name="Google Shape;997;p46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98" name="Google Shape;998;p46"/>
          <p:cNvSpPr/>
          <p:nvPr/>
        </p:nvSpPr>
        <p:spPr>
          <a:xfrm>
            <a:off x="6553538" y="211365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9" name="Google Shape;999;p46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1000" name="Google Shape;1000;p46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1C23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6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1C23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2" name="Google Shape;1002;p46"/>
          <p:cNvSpPr/>
          <p:nvPr/>
        </p:nvSpPr>
        <p:spPr>
          <a:xfrm>
            <a:off x="7438526" y="209303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3" name="Google Shape;1003;p46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1004" name="Google Shape;1004;p46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28575">
              <a:solidFill>
                <a:srgbClr val="E69138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6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28575">
              <a:solidFill>
                <a:srgbClr val="E69138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6" name="Google Shape;1006;p46"/>
          <p:cNvSpPr/>
          <p:nvPr/>
        </p:nvSpPr>
        <p:spPr>
          <a:xfrm>
            <a:off x="6842198" y="3193118"/>
            <a:ext cx="997288" cy="56337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9525">
            <a:solidFill>
              <a:srgbClr val="6D9EE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4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8" name="Google Shape;1008;p46"/>
          <p:cNvSpPr txBox="1"/>
          <p:nvPr>
            <p:ph idx="1" type="body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Find</a:t>
            </a:r>
            <a:r>
              <a:rPr b="1" lang="en" sz="900"/>
              <a:t>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9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" name="Google Shape;1013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014" name="Google Shape;1014;p47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021" name="Google Shape;1021;p47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5" name="Google Shape;1025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026" name="Google Shape;1026;p47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9" name="Google Shape;1029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030" name="Google Shape;1030;p47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7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5" name="Google Shape;1035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036" name="Google Shape;1036;p47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47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47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9" name="Google Shape;1039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040" name="Google Shape;1040;p47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7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47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4" name="Google Shape;1044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45" name="Google Shape;1045;p47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7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7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0" name="Google Shape;1050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51" name="Google Shape;1051;p47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7" name="Google Shape;1057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58" name="Google Shape;1058;p47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61" name="Google Shape;1061;p47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4" name="Google Shape;1064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65" name="Google Shape;1065;p47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1" name="Google Shape;1071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72" name="Google Shape;1072;p47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7" name="Google Shape;1077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78" name="Google Shape;1078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1" name="Google Shape;1081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82" name="Google Shape;1082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83" name="Google Shape;1083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3" name="Google Shape;1093;p47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7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9" name="Google Shape;1099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100" name="Google Shape;1100;p47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7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4" name="Google Shape;1104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105" name="Google Shape;1105;p47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7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7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7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0" name="Google Shape;1110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111" name="Google Shape;1111;p47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7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7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7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7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7" name="Google Shape;1117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118" name="Google Shape;1118;p47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7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7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2" name="Google Shape;1122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123" name="Google Shape;1123;p47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7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7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7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7" name="Google Shape;1127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128" name="Google Shape;1128;p47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7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7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7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7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3" name="Google Shape;1133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134" name="Google Shape;1134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44" name="Google Shape;1144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45" name="Google Shape;1145;p47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8" name="Google Shape;1148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49" name="Google Shape;1149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59" name="Google Shape;1159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60" name="Google Shape;1160;p47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7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64" name="Google Shape;1164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65" name="Google Shape;1165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75" name="Google Shape;1175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76" name="Google Shape;1176;p47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3" name="Google Shape;1183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84" name="Google Shape;1184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8" name="Google Shape;1188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89" name="Google Shape;1189;p47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94" name="Google Shape;1194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7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7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9" name="Google Shape;1199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200" name="Google Shape;1200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7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7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6" name="Google Shape;1206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207" name="Google Shape;1207;p47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7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7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0" name="Google Shape;1210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211" name="Google Shape;1211;p47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7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7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217" name="Google Shape;1217;p47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7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7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3" name="Google Shape;1223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224" name="Google Shape;1224;p47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7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7" name="Google Shape;1227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228" name="Google Shape;1228;p47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233" name="Google Shape;1233;p47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7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7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7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7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9" name="Google Shape;1239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240" name="Google Shape;1240;p47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7" name="Google Shape;1247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48" name="Google Shape;1248;p47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7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2" name="Google Shape;1252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53" name="Google Shape;1253;p47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6" name="Google Shape;1256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57" name="Google Shape;1257;p47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0" name="Google Shape;1260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61" name="Google Shape;1261;p47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5" name="Google Shape;1265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66" name="Google Shape;1266;p47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7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0" name="Google Shape;1270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71" name="Google Shape;1271;p47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77" name="Google Shape;1277;p47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3" name="Google Shape;1283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84" name="Google Shape;1284;p47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7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7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1" name="Google Shape;1291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92" name="Google Shape;1292;p47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7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7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4" name="Google Shape;1304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305" name="Google Shape;1305;p47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9" name="Google Shape;1309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310" name="Google Shape;1310;p47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7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7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3" name="Google Shape;1313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314" name="Google Shape;1314;p47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0" name="Google Shape;1320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321" name="Google Shape;1321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7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9" name="Google Shape;1329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330" name="Google Shape;1330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7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7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7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7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7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2" name="Google Shape;1342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343" name="Google Shape;1343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7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7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7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7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7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7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5" name="Google Shape;1355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56" name="Google Shape;1356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7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47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7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7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7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7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7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8" name="Google Shape;1368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69" name="Google Shape;1369;p47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7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7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7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7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7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5" name="Google Shape;1375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76" name="Google Shape;1376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7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7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7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7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7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7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7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1" name="Google Shape;1391;p4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92" name="Google Shape;1392;p47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7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7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7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6" name="Google Shape;1396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97" name="Google Shape;1397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98" name="Google Shape;1398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1" name="Google Shape;1401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402" name="Google Shape;1402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3" name="Google Shape;1403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4" name="Google Shape;1404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5" name="Google Shape;1405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406" name="Google Shape;1406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9" name="Google Shape;1409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410" name="Google Shape;1410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13" name="Google Shape;1413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414" name="Google Shape;1414;p47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7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7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7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47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47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7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7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2" name="Google Shape;1422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423" name="Google Shape;1423;p47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7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47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47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47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47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47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47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47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47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47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47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47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47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47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47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7" name="Google Shape;1447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48" name="Google Shape;1448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49" name="Google Shape;1449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1" name="Google Shape;1451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52" name="Google Shape;1452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55" name="Google Shape;1455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57" name="Google Shape;1457;p47"/>
          <p:cNvSpPr txBox="1"/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458" name="Google Shape;1458;p4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48"/>
          <p:cNvSpPr txBox="1"/>
          <p:nvPr/>
        </p:nvSpPr>
        <p:spPr>
          <a:xfrm>
            <a:off x="908200" y="22980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464" name="Google Shape;1464;p4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5" name="Google Shape;1465;p48"/>
          <p:cNvSpPr txBox="1"/>
          <p:nvPr>
            <p:ph idx="1" type="body"/>
          </p:nvPr>
        </p:nvSpPr>
        <p:spPr>
          <a:xfrm>
            <a:off x="908328" y="932625"/>
            <a:ext cx="7327500" cy="11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0" name="Google Shape;1470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72" name="Google Shape;1472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73" name="Google Shape;1473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74" name="Google Shape;1474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75" name="Google Shape;1475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76" name="Google Shape;1476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77" name="Google Shape;1477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78" name="Google Shape;1478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79" name="Google Shape;1479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80" name="Google Shape;1480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81" name="Google Shape;1481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82" name="Google Shape;1482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83" name="Google Shape;1483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84" name="Google Shape;1484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 b="24812" l="0" r="10785" t="0"/>
          <a:stretch/>
        </p:blipFill>
        <p:spPr>
          <a:xfrm>
            <a:off x="2680425" y="1507700"/>
            <a:ext cx="6463500" cy="3636000"/>
          </a:xfrm>
          <a:prstGeom prst="triangle">
            <a:avLst>
              <a:gd fmla="val 100000" name="adj"/>
            </a:avLst>
          </a:prstGeom>
          <a:noFill/>
          <a:ln>
            <a:noFill/>
          </a:ln>
        </p:spPr>
      </p:pic>
      <p:sp>
        <p:nvSpPr>
          <p:cNvPr id="99" name="Google Shape;99;p14"/>
          <p:cNvSpPr txBox="1"/>
          <p:nvPr>
            <p:ph idx="4294967295" type="ctrTitle"/>
          </p:nvPr>
        </p:nvSpPr>
        <p:spPr>
          <a:xfrm>
            <a:off x="855300" y="769325"/>
            <a:ext cx="41013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</a:rPr>
              <a:t>Hello!</a:t>
            </a:r>
            <a:endParaRPr sz="9600">
              <a:solidFill>
                <a:schemeClr val="accent2"/>
              </a:solidFill>
            </a:endParaRPr>
          </a:p>
        </p:txBody>
      </p:sp>
      <p:sp>
        <p:nvSpPr>
          <p:cNvPr id="100" name="Google Shape;100;p14"/>
          <p:cNvSpPr txBox="1"/>
          <p:nvPr>
            <p:ph idx="4294967295" type="subTitle"/>
          </p:nvPr>
        </p:nvSpPr>
        <p:spPr>
          <a:xfrm>
            <a:off x="855300" y="1968948"/>
            <a:ext cx="4101300" cy="166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 am Jayden Smith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b="1"/>
          </a:p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1007700" y="971525"/>
            <a:ext cx="6117300" cy="34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/>
              <a:t>s</a:t>
            </a:r>
            <a:r>
              <a:rPr lang="en"/>
              <a:t>lide </a:t>
            </a:r>
            <a:r>
              <a:rPr lang="en"/>
              <a:t>t</a:t>
            </a:r>
            <a:r>
              <a:rPr lang="en"/>
              <a:t>itle</a:t>
            </a:r>
            <a:endParaRPr/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855300" y="1576550"/>
            <a:ext cx="7440300" cy="28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Here you have a list of items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And some text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5" name="Google Shape;115;p16"/>
          <p:cNvGrpSpPr/>
          <p:nvPr/>
        </p:nvGrpSpPr>
        <p:grpSpPr>
          <a:xfrm>
            <a:off x="259022" y="538300"/>
            <a:ext cx="367686" cy="599441"/>
            <a:chOff x="6730350" y="2315900"/>
            <a:chExt cx="257700" cy="420100"/>
          </a:xfrm>
        </p:grpSpPr>
        <p:sp>
          <p:nvSpPr>
            <p:cNvPr id="116" name="Google Shape;116;p16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idx="4294967295" type="ctrTitle"/>
          </p:nvPr>
        </p:nvSpPr>
        <p:spPr>
          <a:xfrm>
            <a:off x="855300" y="788150"/>
            <a:ext cx="50622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</a:rPr>
              <a:t>Big </a:t>
            </a:r>
            <a:r>
              <a:rPr lang="en" sz="9600">
                <a:solidFill>
                  <a:schemeClr val="accent2"/>
                </a:solidFill>
              </a:rPr>
              <a:t>c</a:t>
            </a:r>
            <a:r>
              <a:rPr lang="en" sz="9600">
                <a:solidFill>
                  <a:schemeClr val="accent2"/>
                </a:solidFill>
              </a:rPr>
              <a:t>oncept</a:t>
            </a:r>
            <a:endParaRPr sz="9600">
              <a:solidFill>
                <a:schemeClr val="accent2"/>
              </a:solidFill>
            </a:endParaRPr>
          </a:p>
        </p:txBody>
      </p:sp>
      <p:sp>
        <p:nvSpPr>
          <p:cNvPr id="126" name="Google Shape;126;p17"/>
          <p:cNvSpPr txBox="1"/>
          <p:nvPr>
            <p:ph idx="4294967295" type="subTitle"/>
          </p:nvPr>
        </p:nvSpPr>
        <p:spPr>
          <a:xfrm>
            <a:off x="855300" y="1930552"/>
            <a:ext cx="50622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Bring the attention of your audience over a key concept using icons or illustrations</a:t>
            </a:r>
            <a:endParaRPr sz="1600"/>
          </a:p>
        </p:txBody>
      </p:sp>
      <p:sp>
        <p:nvSpPr>
          <p:cNvPr id="127" name="Google Shape;127;p17"/>
          <p:cNvSpPr/>
          <p:nvPr/>
        </p:nvSpPr>
        <p:spPr>
          <a:xfrm>
            <a:off x="6859228" y="4250686"/>
            <a:ext cx="352704" cy="33677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" name="Google Shape;128;p17"/>
          <p:cNvGrpSpPr/>
          <p:nvPr/>
        </p:nvGrpSpPr>
        <p:grpSpPr>
          <a:xfrm>
            <a:off x="6421522" y="2359381"/>
            <a:ext cx="1511011" cy="1511390"/>
            <a:chOff x="6654650" y="3665275"/>
            <a:chExt cx="409100" cy="409125"/>
          </a:xfrm>
        </p:grpSpPr>
        <p:sp>
          <p:nvSpPr>
            <p:cNvPr id="129" name="Google Shape;129;p17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" name="Google Shape;131;p17"/>
          <p:cNvGrpSpPr/>
          <p:nvPr/>
        </p:nvGrpSpPr>
        <p:grpSpPr>
          <a:xfrm rot="1056951">
            <a:off x="4965327" y="3547600"/>
            <a:ext cx="998267" cy="998380"/>
            <a:chOff x="570875" y="4322250"/>
            <a:chExt cx="443300" cy="443325"/>
          </a:xfrm>
        </p:grpSpPr>
        <p:sp>
          <p:nvSpPr>
            <p:cNvPr id="132" name="Google Shape;132;p17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17"/>
          <p:cNvSpPr/>
          <p:nvPr/>
        </p:nvSpPr>
        <p:spPr>
          <a:xfrm rot="2466558">
            <a:off x="5077297" y="2652461"/>
            <a:ext cx="490022" cy="46789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 rot="-1609419">
            <a:off x="5793928" y="2946866"/>
            <a:ext cx="352636" cy="33670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 rot="2925970">
            <a:off x="7932137" y="3213621"/>
            <a:ext cx="264105" cy="25217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 rot="-1609560">
            <a:off x="6833148" y="1524323"/>
            <a:ext cx="237924" cy="22717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idx="1" type="body"/>
          </p:nvPr>
        </p:nvSpPr>
        <p:spPr>
          <a:xfrm>
            <a:off x="855275" y="1576550"/>
            <a:ext cx="3473100" cy="309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46" name="Google Shape;146;p18"/>
          <p:cNvSpPr txBox="1"/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</a:t>
            </a:r>
            <a:r>
              <a:rPr lang="en"/>
              <a:t>a</a:t>
            </a:r>
            <a:r>
              <a:rPr lang="en"/>
              <a:t>lso </a:t>
            </a:r>
            <a:r>
              <a:rPr lang="en"/>
              <a:t>s</a:t>
            </a:r>
            <a:r>
              <a:rPr lang="en"/>
              <a:t>plit </a:t>
            </a:r>
            <a:r>
              <a:rPr lang="en"/>
              <a:t>y</a:t>
            </a:r>
            <a:r>
              <a:rPr lang="en"/>
              <a:t>our </a:t>
            </a:r>
            <a:r>
              <a:rPr lang="en"/>
              <a:t>c</a:t>
            </a:r>
            <a:r>
              <a:rPr lang="en"/>
              <a:t>ontent</a:t>
            </a:r>
            <a:endParaRPr/>
          </a:p>
        </p:txBody>
      </p:sp>
      <p:sp>
        <p:nvSpPr>
          <p:cNvPr id="147" name="Google Shape;147;p18"/>
          <p:cNvSpPr txBox="1"/>
          <p:nvPr>
            <p:ph idx="2" type="body"/>
          </p:nvPr>
        </p:nvSpPr>
        <p:spPr>
          <a:xfrm>
            <a:off x="4815599" y="1576550"/>
            <a:ext cx="3473100" cy="309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ebony and of outer space. It </a:t>
            </a:r>
            <a:r>
              <a:rPr lang="en"/>
              <a:t>has been the symbolic color of elegance, solemnity and authority.</a:t>
            </a:r>
            <a:endParaRPr/>
          </a:p>
        </p:txBody>
      </p:sp>
      <p:sp>
        <p:nvSpPr>
          <p:cNvPr id="148" name="Google Shape;148;p1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9" name="Google Shape;149;p18"/>
          <p:cNvGrpSpPr/>
          <p:nvPr/>
        </p:nvGrpSpPr>
        <p:grpSpPr>
          <a:xfrm>
            <a:off x="259022" y="538300"/>
            <a:ext cx="367686" cy="599441"/>
            <a:chOff x="6730350" y="2315900"/>
            <a:chExt cx="257700" cy="420100"/>
          </a:xfrm>
        </p:grpSpPr>
        <p:sp>
          <p:nvSpPr>
            <p:cNvPr id="150" name="Google Shape;150;p18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60" name="Google Shape;160;p19"/>
          <p:cNvSpPr txBox="1"/>
          <p:nvPr>
            <p:ph idx="1" type="body"/>
          </p:nvPr>
        </p:nvSpPr>
        <p:spPr>
          <a:xfrm>
            <a:off x="855300" y="1576550"/>
            <a:ext cx="2315700" cy="309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61" name="Google Shape;161;p19"/>
          <p:cNvSpPr txBox="1"/>
          <p:nvPr>
            <p:ph idx="2" type="body"/>
          </p:nvPr>
        </p:nvSpPr>
        <p:spPr>
          <a:xfrm>
            <a:off x="3414200" y="1576550"/>
            <a:ext cx="2315700" cy="309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62" name="Google Shape;162;p19"/>
          <p:cNvSpPr txBox="1"/>
          <p:nvPr>
            <p:ph idx="3" type="body"/>
          </p:nvPr>
        </p:nvSpPr>
        <p:spPr>
          <a:xfrm>
            <a:off x="5973099" y="1576550"/>
            <a:ext cx="2315700" cy="309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9"/>
          <p:cNvGrpSpPr/>
          <p:nvPr/>
        </p:nvGrpSpPr>
        <p:grpSpPr>
          <a:xfrm>
            <a:off x="259022" y="538300"/>
            <a:ext cx="367686" cy="599441"/>
            <a:chOff x="6730350" y="2315900"/>
            <a:chExt cx="257700" cy="420100"/>
          </a:xfrm>
        </p:grpSpPr>
        <p:sp>
          <p:nvSpPr>
            <p:cNvPr id="165" name="Google Shape;165;p19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27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itzwalter template">
  <a:themeElements>
    <a:clrScheme name="Custom 347">
      <a:dk1>
        <a:srgbClr val="1A2A30"/>
      </a:dk1>
      <a:lt1>
        <a:srgbClr val="FFFFFF"/>
      </a:lt1>
      <a:dk2>
        <a:srgbClr val="66787E"/>
      </a:dk2>
      <a:lt2>
        <a:srgbClr val="E9F0EF"/>
      </a:lt2>
      <a:accent1>
        <a:srgbClr val="D6F075"/>
      </a:accent1>
      <a:accent2>
        <a:srgbClr val="50DD8B"/>
      </a:accent2>
      <a:accent3>
        <a:srgbClr val="0D89B1"/>
      </a:accent3>
      <a:accent4>
        <a:srgbClr val="EB5E76"/>
      </a:accent4>
      <a:accent5>
        <a:srgbClr val="F08148"/>
      </a:accent5>
      <a:accent6>
        <a:srgbClr val="FFCC00"/>
      </a:accent6>
      <a:hlink>
        <a:srgbClr val="00709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